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Caveat"/>
      <p:regular r:id="rId27"/>
      <p:bold r:id="rId28"/>
    </p:embeddedFont>
    <p:embeddedFont>
      <p:font typeface="Lato"/>
      <p:regular r:id="rId29"/>
      <p:bold r:id="rId30"/>
      <p:italic r:id="rId31"/>
      <p:boldItalic r:id="rId32"/>
    </p:embeddedFont>
    <p:embeddedFont>
      <p:font typeface="Lato Black"/>
      <p:bold r:id="rId33"/>
      <p:boldItalic r:id="rId34"/>
    </p:embeddedFont>
    <p:embeddedFont>
      <p:font typeface="Century Gothic"/>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0">
          <p15:clr>
            <a:srgbClr val="A4A3A4"/>
          </p15:clr>
        </p15:guide>
        <p15:guide id="2" orient="horz" pos="1620">
          <p15:clr>
            <a:srgbClr val="A4A3A4"/>
          </p15:clr>
        </p15:guide>
      </p15:sldGuideLst>
    </p:ext>
    <p:ext uri="http://customooxmlschemas.google.com/">
      <go:slidesCustomData xmlns:go="http://customooxmlschemas.google.com/" r:id="rId39" roundtripDataSignature="AMtx7mjuZe7gge0Gv8LrVUHriqHgrAKDH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p:guide pos="1620"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Caveat-bold.fntdata"/><Relationship Id="rId27" Type="http://schemas.openxmlformats.org/officeDocument/2006/relationships/font" Target="fonts/Cavea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6.xml"/><Relationship Id="rId33" Type="http://schemas.openxmlformats.org/officeDocument/2006/relationships/font" Target="fonts/LatoBlack-bold.fntdata"/><Relationship Id="rId10" Type="http://schemas.openxmlformats.org/officeDocument/2006/relationships/slide" Target="slides/slide5.xml"/><Relationship Id="rId32" Type="http://schemas.openxmlformats.org/officeDocument/2006/relationships/font" Target="fonts/Lato-boldItalic.fntdata"/><Relationship Id="rId13" Type="http://schemas.openxmlformats.org/officeDocument/2006/relationships/slide" Target="slides/slide8.xml"/><Relationship Id="rId35" Type="http://schemas.openxmlformats.org/officeDocument/2006/relationships/font" Target="fonts/CenturyGothic-regular.fntdata"/><Relationship Id="rId12" Type="http://schemas.openxmlformats.org/officeDocument/2006/relationships/slide" Target="slides/slide7.xml"/><Relationship Id="rId34" Type="http://schemas.openxmlformats.org/officeDocument/2006/relationships/font" Target="fonts/LatoBlack-boldItalic.fntdata"/><Relationship Id="rId15" Type="http://schemas.openxmlformats.org/officeDocument/2006/relationships/slide" Target="slides/slide10.xml"/><Relationship Id="rId37" Type="http://schemas.openxmlformats.org/officeDocument/2006/relationships/font" Target="fonts/CenturyGothic-italic.fntdata"/><Relationship Id="rId14" Type="http://schemas.openxmlformats.org/officeDocument/2006/relationships/slide" Target="slides/slide9.xml"/><Relationship Id="rId36" Type="http://schemas.openxmlformats.org/officeDocument/2006/relationships/font" Target="fonts/CenturyGothic-bold.fntdata"/><Relationship Id="rId17" Type="http://schemas.openxmlformats.org/officeDocument/2006/relationships/slide" Target="slides/slide12.xml"/><Relationship Id="rId39" Type="http://customschemas.google.com/relationships/presentationmetadata" Target="metadata"/><Relationship Id="rId16" Type="http://schemas.openxmlformats.org/officeDocument/2006/relationships/slide" Target="slides/slide11.xml"/><Relationship Id="rId38" Type="http://schemas.openxmlformats.org/officeDocument/2006/relationships/font" Target="fonts/CenturyGothic-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216" name="Google Shape;21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92037f2da4_0_136: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SLIDE ELISA</a:t>
            </a:r>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We decided to limit ourselves to the observation of these 8, as they are incorporated in mayor anti-discrimination laws, like the Employment Equality Framework Directive 2000 of the </a:t>
            </a:r>
            <a:r>
              <a:rPr b="1" i="0" lang="en-US" sz="1200" u="none" cap="none" strike="noStrike">
                <a:solidFill>
                  <a:schemeClr val="dk1"/>
                </a:solidFill>
                <a:latin typeface="Calibri"/>
                <a:ea typeface="Calibri"/>
                <a:cs typeface="Calibri"/>
                <a:sym typeface="Calibri"/>
              </a:rPr>
              <a:t>European Union </a:t>
            </a:r>
            <a:r>
              <a:rPr b="0" i="0" lang="en-US" sz="1200" u="none" cap="none" strike="noStrike">
                <a:solidFill>
                  <a:schemeClr val="dk1"/>
                </a:solidFill>
                <a:latin typeface="Calibri"/>
                <a:ea typeface="Calibri"/>
                <a:cs typeface="Calibri"/>
                <a:sym typeface="Calibri"/>
              </a:rPr>
              <a:t>which aims to combat discrimination on grounds of disability, sexual orientation, religion or belief and age in the workplace, as well as the Racial Equality Directive 2000 and the Equal Treatment Directive 2006 on gender. A ban on discrimination based on these motives is also included in the Charter of Fundamental Rights of the European Union (Article 21).</a:t>
            </a:r>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In </a:t>
            </a:r>
            <a:r>
              <a:rPr b="1" i="0" lang="en-US" sz="1200" u="none" cap="none" strike="noStrike">
                <a:solidFill>
                  <a:schemeClr val="dk1"/>
                </a:solidFill>
                <a:latin typeface="Calibri"/>
                <a:ea typeface="Calibri"/>
                <a:cs typeface="Calibri"/>
                <a:sym typeface="Calibri"/>
              </a:rPr>
              <a:t>Brazil</a:t>
            </a:r>
            <a:r>
              <a:rPr b="0" i="0" lang="en-US" sz="1200" u="none" cap="none" strike="noStrike">
                <a:solidFill>
                  <a:schemeClr val="dk1"/>
                </a:solidFill>
                <a:latin typeface="Calibri"/>
                <a:ea typeface="Calibri"/>
                <a:cs typeface="Calibri"/>
                <a:sym typeface="Calibri"/>
              </a:rPr>
              <a:t> Protection from discrimination is contained in various pieces of legislation. The Constitution bans "any form" of discrimination, granting people the freedom of profession. Moreover, it also prohibits differences of positions, salaries or hiring procedures resulting from gender, age, colour (not "race") and marital status. The Labour Code prohibits, furthermore, job ads with reference to gender, age, colour (not "race"), family status, as well as the refusal of job, promotion or termination based on those same aspects plus pregnancy.</a:t>
            </a:r>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Additionally:</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Law 5,473 (1968) prohibits discrimination in the recruiting programmes.</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Law 7,716 (1989) prohibiting discrimination or prejudice of “race, colour, ethnic group, religion or national origin” in general. (not only workplace related).</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Law 9,029 (1995) prohibiting any workplace discrimination based on gender, race, colour, marital status, family status or age.</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Law 10,741 (2013) provides generally for the social protection of elderly citizens, including professional rights and prohibition of age discrimination in recruiting programmes, except for where the circumstances may justify the need for younger workers, such as the need for physical strength.</a:t>
            </a:r>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In spite of the different laws and regulations prohibiting different kinds of workplace discrimination, discrimination is not among the most popular causes of legal action. Individual discrimination claims are rare compared to claims based on overtime, equal pay for equal work and other ordinary employment rights. That being said, there has been an increasing trend over the last few years in Brazil.</a:t>
            </a:r>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1" lang="en-US" sz="1200" u="none" cap="none" strike="noStrike">
                <a:solidFill>
                  <a:schemeClr val="dk1"/>
                </a:solidFill>
                <a:latin typeface="Calibri"/>
                <a:ea typeface="Calibri"/>
                <a:cs typeface="Calibri"/>
                <a:sym typeface="Calibri"/>
              </a:rPr>
              <a:t>Source: http://www.agediscrimination.info/international-age-discrimination/brazil</a:t>
            </a:r>
            <a:endParaRPr/>
          </a:p>
          <a:p>
            <a:pPr indent="0" lvl="0" marL="0" marR="0" rtl="0" algn="l">
              <a:lnSpc>
                <a:spcPct val="100000"/>
              </a:lnSpc>
              <a:spcBef>
                <a:spcPts val="0"/>
              </a:spcBef>
              <a:spcAft>
                <a:spcPts val="0"/>
              </a:spcAft>
              <a:buClr>
                <a:srgbClr val="000000"/>
              </a:buClr>
              <a:buSzPts val="1400"/>
              <a:buFont typeface="Arial"/>
              <a:buNone/>
            </a:pPr>
            <a:r>
              <a:t/>
            </a:r>
            <a:endParaRPr b="0" i="1"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In the </a:t>
            </a:r>
            <a:r>
              <a:rPr b="1" i="0" lang="en-US" sz="1200" u="none" cap="none" strike="noStrike">
                <a:solidFill>
                  <a:schemeClr val="dk1"/>
                </a:solidFill>
                <a:latin typeface="Calibri"/>
                <a:ea typeface="Calibri"/>
                <a:cs typeface="Calibri"/>
                <a:sym typeface="Calibri"/>
              </a:rPr>
              <a:t>United States</a:t>
            </a:r>
            <a:r>
              <a:rPr b="0" i="0" lang="en-US" sz="1200" u="none" cap="none" strike="noStrike">
                <a:solidFill>
                  <a:schemeClr val="dk1"/>
                </a:solidFill>
                <a:latin typeface="Calibri"/>
                <a:ea typeface="Calibri"/>
                <a:cs typeface="Calibri"/>
                <a:sym typeface="Calibri"/>
              </a:rPr>
              <a:t>, workplace equality is aimed to achieve with the following acts:</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Title VII and Title II of the Civil Rights Act of 1964 prohibiting discrimination against employees and applicants on the basis of race, color, sex (including pregnancy), national origin, and religion, as well as protecting employees from retaliation for complaining of discrimination, filing a charge, or assisting in an investigation of discrimination.</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Age Discrimination in Employment Act (“ADEA”): The ADEA prohibits employment discrimination against people 40 years of age and older.</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Americans with Disabilities Act (“ADA”): prohibiting discrimination against individuals (employees, applicants, and guests) with a disability and requires the provision of a reasonable accommodation to someone who is legally disabled.</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Equal Pay Act (“EPA”): prohibits paying different wages to employees of different sexes who perform equal work under similar conditions.</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Pregnancy Discrimination Act (“PDA”): prohibits discrimination against an employee because of pregnancy.</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Genetic Information Non-Discrimination Act (“GINA”): GINA prohibits employers from discriminating against employees because of an employee’s “genetic information.”</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Different State Laws, that apply only in the state in which they are enacted. Example: Laws against Sexual Orientation discrimination and Gender Identiy discrimination. For example in California, NY, Pennsylvania or Colorado both are prohibited in public and private employment. In Texas, South Carolina, Nebraska or Idaho none of these is prohibited.</a:t>
            </a:r>
            <a:br>
              <a:rPr b="0" i="0" lang="en-US" sz="1200" u="none" cap="none" strike="noStrike">
                <a:solidFill>
                  <a:schemeClr val="dk1"/>
                </a:solidFill>
                <a:latin typeface="Calibri"/>
                <a:ea typeface="Calibri"/>
                <a:cs typeface="Calibri"/>
                <a:sym typeface="Calibri"/>
              </a:rPr>
            </a:b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1" lang="en-US" sz="1200" u="none" cap="none" strike="noStrike">
                <a:solidFill>
                  <a:schemeClr val="dk1"/>
                </a:solidFill>
                <a:latin typeface="Calibri"/>
                <a:ea typeface="Calibri"/>
                <a:cs typeface="Calibri"/>
                <a:sym typeface="Calibri"/>
              </a:rPr>
              <a:t>Source: https://knowledge.leglobal.org/anti-discrimination-laws-in-usa/, http://outandequal.org/2017-workplace-equality-fact-sheet/</a:t>
            </a:r>
            <a:endParaRPr/>
          </a:p>
          <a:p>
            <a:pPr indent="0" lvl="0" marL="0" marR="0" rtl="0" algn="l">
              <a:lnSpc>
                <a:spcPct val="100000"/>
              </a:lnSpc>
              <a:spcBef>
                <a:spcPts val="0"/>
              </a:spcBef>
              <a:spcAft>
                <a:spcPts val="0"/>
              </a:spcAft>
              <a:buClr>
                <a:srgbClr val="000000"/>
              </a:buClr>
              <a:buSzPts val="1400"/>
              <a:buFont typeface="Arial"/>
              <a:buNone/>
            </a:pPr>
            <a:r>
              <a:t/>
            </a:r>
            <a:endParaRPr b="0" i="1"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NOTE: Not gonna state &amp; explain every single law.</a:t>
            </a:r>
            <a:endParaRPr b="0" i="0" sz="1200" u="none" cap="none" strike="noStrike">
              <a:solidFill>
                <a:schemeClr val="dk1"/>
              </a:solidFill>
              <a:latin typeface="Calibri"/>
              <a:ea typeface="Calibri"/>
              <a:cs typeface="Calibri"/>
              <a:sym typeface="Calibri"/>
            </a:endParaRPr>
          </a:p>
        </p:txBody>
      </p:sp>
      <p:sp>
        <p:nvSpPr>
          <p:cNvPr id="392" name="Google Shape;392;g92037f2da4_0_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90b165ef32_4_1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SLIDE ELISA</a:t>
            </a:r>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We decided to limit ourselves to the observation of these 8, as they are incorporated in mayor anti-discrimination laws, like the Employment Equality Framework Directive 2000 of the </a:t>
            </a:r>
            <a:r>
              <a:rPr b="1" i="0" lang="en-US" sz="1200" u="none" cap="none" strike="noStrike">
                <a:solidFill>
                  <a:schemeClr val="dk1"/>
                </a:solidFill>
                <a:latin typeface="Calibri"/>
                <a:ea typeface="Calibri"/>
                <a:cs typeface="Calibri"/>
                <a:sym typeface="Calibri"/>
              </a:rPr>
              <a:t>European Union </a:t>
            </a:r>
            <a:r>
              <a:rPr b="0" i="0" lang="en-US" sz="1200" u="none" cap="none" strike="noStrike">
                <a:solidFill>
                  <a:schemeClr val="dk1"/>
                </a:solidFill>
                <a:latin typeface="Calibri"/>
                <a:ea typeface="Calibri"/>
                <a:cs typeface="Calibri"/>
                <a:sym typeface="Calibri"/>
              </a:rPr>
              <a:t>which aims to combat discrimination on grounds of disability, sexual orientation, religion or belief and age in the workplace, as well as the Racial Equality Directive 2000 and the Equal Treatment Directive 2006 on gender. A ban on discrimination based on these motives is also included in the Charter of Fundamental Rights of the European Union (Article 21).</a:t>
            </a:r>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In </a:t>
            </a:r>
            <a:r>
              <a:rPr b="1" i="0" lang="en-US" sz="1200" u="none" cap="none" strike="noStrike">
                <a:solidFill>
                  <a:schemeClr val="dk1"/>
                </a:solidFill>
                <a:latin typeface="Calibri"/>
                <a:ea typeface="Calibri"/>
                <a:cs typeface="Calibri"/>
                <a:sym typeface="Calibri"/>
              </a:rPr>
              <a:t>Brazil</a:t>
            </a:r>
            <a:r>
              <a:rPr b="0" i="0" lang="en-US" sz="1200" u="none" cap="none" strike="noStrike">
                <a:solidFill>
                  <a:schemeClr val="dk1"/>
                </a:solidFill>
                <a:latin typeface="Calibri"/>
                <a:ea typeface="Calibri"/>
                <a:cs typeface="Calibri"/>
                <a:sym typeface="Calibri"/>
              </a:rPr>
              <a:t> Protection from discrimination is contained in various pieces of legislation. The Constitution bans "any form" of discrimination, granting people the freedom of profession. Moreover, it also prohibits differences of positions, salaries or hiring procedures resulting from gender, age, colour (not "race") and marital status. The Labour Code prohibits, furthermore, job ads with reference to gender, age, colour (not "race"), family status, as well as the refusal of job, promotion or termination based on those same aspects plus pregnancy.</a:t>
            </a:r>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Additionally:</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Law 5,473 (1968) prohibits discrimination in the recruiting programmes.</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Law 7,716 (1989) prohibiting discrimination or prejudice of “race, colour, ethnic group, religion or national origin” in general. (not only workplace related).</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Law 9,029 (1995) prohibiting any workplace discrimination based on gender, race, colour, marital status, family status or age.</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Law 10,741 (2013) provides generally for the social protection of elderly citizens, including professional rights and prohibition of age discrimination in recruiting programmes, except for where the circumstances may justify the need for younger workers, such as the need for physical strength.</a:t>
            </a:r>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In spite of the different laws and regulations prohibiting different kinds of workplace discrimination, discrimination is not among the most popular causes of legal action. Individual discrimination claims are rare compared to claims based on overtime, equal pay for equal work and other ordinary employment rights. That being said, there has been an increasing trend over the last few years in Brazil.</a:t>
            </a:r>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1" lang="en-US" sz="1200" u="none" cap="none" strike="noStrike">
                <a:solidFill>
                  <a:schemeClr val="dk1"/>
                </a:solidFill>
                <a:latin typeface="Calibri"/>
                <a:ea typeface="Calibri"/>
                <a:cs typeface="Calibri"/>
                <a:sym typeface="Calibri"/>
              </a:rPr>
              <a:t>Source: http://www.agediscrimination.info/international-age-discrimination/brazil</a:t>
            </a:r>
            <a:endParaRPr/>
          </a:p>
          <a:p>
            <a:pPr indent="0" lvl="0" marL="0" marR="0" rtl="0" algn="l">
              <a:lnSpc>
                <a:spcPct val="100000"/>
              </a:lnSpc>
              <a:spcBef>
                <a:spcPts val="0"/>
              </a:spcBef>
              <a:spcAft>
                <a:spcPts val="0"/>
              </a:spcAft>
              <a:buClr>
                <a:srgbClr val="000000"/>
              </a:buClr>
              <a:buSzPts val="1400"/>
              <a:buFont typeface="Arial"/>
              <a:buNone/>
            </a:pPr>
            <a:r>
              <a:t/>
            </a:r>
            <a:endParaRPr b="0" i="1"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In the </a:t>
            </a:r>
            <a:r>
              <a:rPr b="1" i="0" lang="en-US" sz="1200" u="none" cap="none" strike="noStrike">
                <a:solidFill>
                  <a:schemeClr val="dk1"/>
                </a:solidFill>
                <a:latin typeface="Calibri"/>
                <a:ea typeface="Calibri"/>
                <a:cs typeface="Calibri"/>
                <a:sym typeface="Calibri"/>
              </a:rPr>
              <a:t>United States</a:t>
            </a:r>
            <a:r>
              <a:rPr b="0" i="0" lang="en-US" sz="1200" u="none" cap="none" strike="noStrike">
                <a:solidFill>
                  <a:schemeClr val="dk1"/>
                </a:solidFill>
                <a:latin typeface="Calibri"/>
                <a:ea typeface="Calibri"/>
                <a:cs typeface="Calibri"/>
                <a:sym typeface="Calibri"/>
              </a:rPr>
              <a:t>, workplace equality is aimed to achieve with the following acts:</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Title VII and Title II of the Civil Rights Act of 1964 prohibiting discrimination against employees and applicants on the basis of race, color, sex (including pregnancy), national origin, and religion, as well as protecting employees from retaliation for complaining of discrimination, filing a charge, or assisting in an investigation of discrimination.</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Age Discrimination in Employment Act (“ADEA”): The ADEA prohibits employment discrimination against people 40 years of age and older.</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Americans with Disabilities Act (“ADA”): prohibiting discrimination against individuals (employees, applicants, and guests) with a disability and requires the provision of a reasonable accommodation to someone who is legally disabled.</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Equal Pay Act (“EPA”): prohibits paying different wages to employees of different sexes who perform equal work under similar conditions.</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Pregnancy Discrimination Act (“PDA”): prohibits discrimination against an employee because of pregnancy.</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Genetic Information Non-Discrimination Act (“GINA”): GINA prohibits employers from discriminating against employees because of an employee’s “genetic information.”</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Different State Laws, that apply only in the state in which they are enacted. Example: Laws against Sexual Orientation discrimination and Gender Identiy discrimination. For example in California, NY, Pennsylvania or Colorado both are prohibited in public and private employment. In Texas, South Carolina, Nebraska or Idaho none of these is prohibited.</a:t>
            </a:r>
            <a:br>
              <a:rPr b="0" i="0" lang="en-US" sz="1200" u="none" cap="none" strike="noStrike">
                <a:solidFill>
                  <a:schemeClr val="dk1"/>
                </a:solidFill>
                <a:latin typeface="Calibri"/>
                <a:ea typeface="Calibri"/>
                <a:cs typeface="Calibri"/>
                <a:sym typeface="Calibri"/>
              </a:rPr>
            </a:b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1" lang="en-US" sz="1200" u="none" cap="none" strike="noStrike">
                <a:solidFill>
                  <a:schemeClr val="dk1"/>
                </a:solidFill>
                <a:latin typeface="Calibri"/>
                <a:ea typeface="Calibri"/>
                <a:cs typeface="Calibri"/>
                <a:sym typeface="Calibri"/>
              </a:rPr>
              <a:t>Source: https://knowledge.leglobal.org/anti-discrimination-laws-in-usa/, http://outandequal.org/2017-workplace-equality-fact-sheet/</a:t>
            </a:r>
            <a:endParaRPr/>
          </a:p>
          <a:p>
            <a:pPr indent="0" lvl="0" marL="0" marR="0" rtl="0" algn="l">
              <a:lnSpc>
                <a:spcPct val="100000"/>
              </a:lnSpc>
              <a:spcBef>
                <a:spcPts val="0"/>
              </a:spcBef>
              <a:spcAft>
                <a:spcPts val="0"/>
              </a:spcAft>
              <a:buClr>
                <a:srgbClr val="000000"/>
              </a:buClr>
              <a:buSzPts val="1400"/>
              <a:buFont typeface="Arial"/>
              <a:buNone/>
            </a:pPr>
            <a:r>
              <a:t/>
            </a:r>
            <a:endParaRPr b="0" i="1"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NOTE: Not gonna state &amp; explain every single law.</a:t>
            </a:r>
            <a:endParaRPr b="0" i="0" sz="1200" u="none" cap="none" strike="noStrike">
              <a:solidFill>
                <a:schemeClr val="dk1"/>
              </a:solidFill>
              <a:latin typeface="Calibri"/>
              <a:ea typeface="Calibri"/>
              <a:cs typeface="Calibri"/>
              <a:sym typeface="Calibri"/>
            </a:endParaRPr>
          </a:p>
        </p:txBody>
      </p:sp>
      <p:sp>
        <p:nvSpPr>
          <p:cNvPr id="413" name="Google Shape;413;g90b165ef32_4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92037f2da4_0_19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SLIDE ELISA</a:t>
            </a:r>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We decided to limit ourselves to the observation of these 8, as they are incorporated in mayor anti-discrimination laws, like the Employment Equality Framework Directive 2000 of the </a:t>
            </a:r>
            <a:r>
              <a:rPr b="1" i="0" lang="en-US" sz="1200" u="none" cap="none" strike="noStrike">
                <a:solidFill>
                  <a:schemeClr val="dk1"/>
                </a:solidFill>
                <a:latin typeface="Calibri"/>
                <a:ea typeface="Calibri"/>
                <a:cs typeface="Calibri"/>
                <a:sym typeface="Calibri"/>
              </a:rPr>
              <a:t>European Union </a:t>
            </a:r>
            <a:r>
              <a:rPr b="0" i="0" lang="en-US" sz="1200" u="none" cap="none" strike="noStrike">
                <a:solidFill>
                  <a:schemeClr val="dk1"/>
                </a:solidFill>
                <a:latin typeface="Calibri"/>
                <a:ea typeface="Calibri"/>
                <a:cs typeface="Calibri"/>
                <a:sym typeface="Calibri"/>
              </a:rPr>
              <a:t>which aims to combat discrimination on grounds of disability, sexual orientation, religion or belief and age in the workplace, as well as the Racial Equality Directive 2000 and the Equal Treatment Directive 2006 on gender. A ban on discrimination based on these motives is also included in the Charter of Fundamental Rights of the European Union (Article 21).</a:t>
            </a:r>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In </a:t>
            </a:r>
            <a:r>
              <a:rPr b="1" i="0" lang="en-US" sz="1200" u="none" cap="none" strike="noStrike">
                <a:solidFill>
                  <a:schemeClr val="dk1"/>
                </a:solidFill>
                <a:latin typeface="Calibri"/>
                <a:ea typeface="Calibri"/>
                <a:cs typeface="Calibri"/>
                <a:sym typeface="Calibri"/>
              </a:rPr>
              <a:t>Brazil</a:t>
            </a:r>
            <a:r>
              <a:rPr b="0" i="0" lang="en-US" sz="1200" u="none" cap="none" strike="noStrike">
                <a:solidFill>
                  <a:schemeClr val="dk1"/>
                </a:solidFill>
                <a:latin typeface="Calibri"/>
                <a:ea typeface="Calibri"/>
                <a:cs typeface="Calibri"/>
                <a:sym typeface="Calibri"/>
              </a:rPr>
              <a:t> Protection from discrimination is contained in various pieces of legislation. The Constitution bans "any form" of discrimination, granting people the freedom of profession. Moreover, it also prohibits differences of positions, salaries or hiring procedures resulting from gender, age, colour (not "race") and marital status. The Labour Code prohibits, furthermore, job ads with reference to gender, age, colour (not "race"), family status, as well as the refusal of job, promotion or termination based on those same aspects plus pregnancy.</a:t>
            </a:r>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Additionally:</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Law 5,473 (1968) prohibits discrimination in the recruiting programmes.</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Law 7,716 (1989) prohibiting discrimination or prejudice of “race, colour, ethnic group, religion or national origin” in general. (not only workplace related).</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Law 9,029 (1995) prohibiting any workplace discrimination based on gender, race, colour, marital status, family status or age.</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Law 10,741 (2013) provides generally for the social protection of elderly citizens, including professional rights and prohibition of age discrimination in recruiting programmes, except for where the circumstances may justify the need for younger workers, such as the need for physical strength.</a:t>
            </a:r>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In spite of the different laws and regulations prohibiting different kinds of workplace discrimination, discrimination is not among the most popular causes of legal action. Individual discrimination claims are rare compared to claims based on overtime, equal pay for equal work and other ordinary employment rights. That being said, there has been an increasing trend over the last few years in Brazil.</a:t>
            </a:r>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1" lang="en-US" sz="1200" u="none" cap="none" strike="noStrike">
                <a:solidFill>
                  <a:schemeClr val="dk1"/>
                </a:solidFill>
                <a:latin typeface="Calibri"/>
                <a:ea typeface="Calibri"/>
                <a:cs typeface="Calibri"/>
                <a:sym typeface="Calibri"/>
              </a:rPr>
              <a:t>Source: http://www.agediscrimination.info/international-age-discrimination/brazil</a:t>
            </a:r>
            <a:endParaRPr/>
          </a:p>
          <a:p>
            <a:pPr indent="0" lvl="0" marL="0" marR="0" rtl="0" algn="l">
              <a:lnSpc>
                <a:spcPct val="100000"/>
              </a:lnSpc>
              <a:spcBef>
                <a:spcPts val="0"/>
              </a:spcBef>
              <a:spcAft>
                <a:spcPts val="0"/>
              </a:spcAft>
              <a:buClr>
                <a:srgbClr val="000000"/>
              </a:buClr>
              <a:buSzPts val="1400"/>
              <a:buFont typeface="Arial"/>
              <a:buNone/>
            </a:pPr>
            <a:r>
              <a:t/>
            </a:r>
            <a:endParaRPr b="0" i="1"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In the </a:t>
            </a:r>
            <a:r>
              <a:rPr b="1" i="0" lang="en-US" sz="1200" u="none" cap="none" strike="noStrike">
                <a:solidFill>
                  <a:schemeClr val="dk1"/>
                </a:solidFill>
                <a:latin typeface="Calibri"/>
                <a:ea typeface="Calibri"/>
                <a:cs typeface="Calibri"/>
                <a:sym typeface="Calibri"/>
              </a:rPr>
              <a:t>United States</a:t>
            </a:r>
            <a:r>
              <a:rPr b="0" i="0" lang="en-US" sz="1200" u="none" cap="none" strike="noStrike">
                <a:solidFill>
                  <a:schemeClr val="dk1"/>
                </a:solidFill>
                <a:latin typeface="Calibri"/>
                <a:ea typeface="Calibri"/>
                <a:cs typeface="Calibri"/>
                <a:sym typeface="Calibri"/>
              </a:rPr>
              <a:t>, workplace equality is aimed to achieve with the following acts:</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Title VII and Title II of the Civil Rights Act of 1964 prohibiting discrimination against employees and applicants on the basis of race, color, sex (including pregnancy), national origin, and religion, as well as protecting employees from retaliation for complaining of discrimination, filing a charge, or assisting in an investigation of discrimination.</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Age Discrimination in Employment Act (“ADEA”): The ADEA prohibits employment discrimination against people 40 years of age and older.</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Americans with Disabilities Act (“ADA”): prohibiting discrimination against individuals (employees, applicants, and guests) with a disability and requires the provision of a reasonable accommodation to someone who is legally disabled.</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Equal Pay Act (“EPA”): prohibits paying different wages to employees of different sexes who perform equal work under similar conditions.</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Pregnancy Discrimination Act (“PDA”): prohibits discrimination against an employee because of pregnancy.</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Genetic Information Non-Discrimination Act (“GINA”): GINA prohibits employers from discriminating against employees because of an employee’s “genetic information.”</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Different State Laws, that apply only in the state in which they are enacted. Example: Laws against Sexual Orientation discrimination and Gender Identiy discrimination. For example in California, NY, Pennsylvania or Colorado both are prohibited in public and private employment. In Texas, South Carolina, Nebraska or Idaho none of these is prohibited.</a:t>
            </a:r>
            <a:br>
              <a:rPr b="0" i="0" lang="en-US" sz="1200" u="none" cap="none" strike="noStrike">
                <a:solidFill>
                  <a:schemeClr val="dk1"/>
                </a:solidFill>
                <a:latin typeface="Calibri"/>
                <a:ea typeface="Calibri"/>
                <a:cs typeface="Calibri"/>
                <a:sym typeface="Calibri"/>
              </a:rPr>
            </a:b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1" lang="en-US" sz="1200" u="none" cap="none" strike="noStrike">
                <a:solidFill>
                  <a:schemeClr val="dk1"/>
                </a:solidFill>
                <a:latin typeface="Calibri"/>
                <a:ea typeface="Calibri"/>
                <a:cs typeface="Calibri"/>
                <a:sym typeface="Calibri"/>
              </a:rPr>
              <a:t>Source: https://knowledge.leglobal.org/anti-discrimination-laws-in-usa/, http://outandequal.org/2017-workplace-equality-fact-sheet/</a:t>
            </a:r>
            <a:endParaRPr/>
          </a:p>
          <a:p>
            <a:pPr indent="0" lvl="0" marL="0" marR="0" rtl="0" algn="l">
              <a:lnSpc>
                <a:spcPct val="100000"/>
              </a:lnSpc>
              <a:spcBef>
                <a:spcPts val="0"/>
              </a:spcBef>
              <a:spcAft>
                <a:spcPts val="0"/>
              </a:spcAft>
              <a:buClr>
                <a:srgbClr val="000000"/>
              </a:buClr>
              <a:buSzPts val="1400"/>
              <a:buFont typeface="Arial"/>
              <a:buNone/>
            </a:pPr>
            <a:r>
              <a:t/>
            </a:r>
            <a:endParaRPr b="0" i="1"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NOTE: Not gonna state &amp; explain every single law.</a:t>
            </a:r>
            <a:endParaRPr b="0" i="0" sz="1200" u="none" cap="none" strike="noStrike">
              <a:solidFill>
                <a:schemeClr val="dk1"/>
              </a:solidFill>
              <a:latin typeface="Calibri"/>
              <a:ea typeface="Calibri"/>
              <a:cs typeface="Calibri"/>
              <a:sym typeface="Calibri"/>
            </a:endParaRPr>
          </a:p>
        </p:txBody>
      </p:sp>
      <p:sp>
        <p:nvSpPr>
          <p:cNvPr id="432" name="Google Shape;432;g92037f2da4_0_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92037f2da4_0_150: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451" name="Google Shape;451;g92037f2da4_0_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90b165ef32_1_2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461" name="Google Shape;461;g90b165ef32_1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90b165ef32_1_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SLIDE ELISA</a:t>
            </a:r>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We decided to limit ourselves to the observation of these 8, as they are incorporated in mayor anti-discrimination laws, like the Employment Equality Framework Directive 2000 of the </a:t>
            </a:r>
            <a:r>
              <a:rPr b="1" i="0" lang="en-US" sz="1200" u="none" cap="none" strike="noStrike">
                <a:solidFill>
                  <a:schemeClr val="dk1"/>
                </a:solidFill>
                <a:latin typeface="Calibri"/>
                <a:ea typeface="Calibri"/>
                <a:cs typeface="Calibri"/>
                <a:sym typeface="Calibri"/>
              </a:rPr>
              <a:t>European Union </a:t>
            </a:r>
            <a:r>
              <a:rPr b="0" i="0" lang="en-US" sz="1200" u="none" cap="none" strike="noStrike">
                <a:solidFill>
                  <a:schemeClr val="dk1"/>
                </a:solidFill>
                <a:latin typeface="Calibri"/>
                <a:ea typeface="Calibri"/>
                <a:cs typeface="Calibri"/>
                <a:sym typeface="Calibri"/>
              </a:rPr>
              <a:t>which aims to combat discrimination on grounds of disability, sexual orientation, religion or belief and age in the workplace, as well as the Racial Equality Directive 2000 and the Equal Treatment Directive 2006 on gender. A ban on discrimination based on these motives is also included in the Charter of Fundamental Rights of the European Union (Article 21).</a:t>
            </a:r>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In </a:t>
            </a:r>
            <a:r>
              <a:rPr b="1" i="0" lang="en-US" sz="1200" u="none" cap="none" strike="noStrike">
                <a:solidFill>
                  <a:schemeClr val="dk1"/>
                </a:solidFill>
                <a:latin typeface="Calibri"/>
                <a:ea typeface="Calibri"/>
                <a:cs typeface="Calibri"/>
                <a:sym typeface="Calibri"/>
              </a:rPr>
              <a:t>Brazil</a:t>
            </a:r>
            <a:r>
              <a:rPr b="0" i="0" lang="en-US" sz="1200" u="none" cap="none" strike="noStrike">
                <a:solidFill>
                  <a:schemeClr val="dk1"/>
                </a:solidFill>
                <a:latin typeface="Calibri"/>
                <a:ea typeface="Calibri"/>
                <a:cs typeface="Calibri"/>
                <a:sym typeface="Calibri"/>
              </a:rPr>
              <a:t> Protection from discrimination is contained in various pieces of legislation. The Constitution bans "any form" of discrimination, granting people the freedom of profession. Moreover, it also prohibits differences of positions, salaries or hiring procedures resulting from gender, age, colour (not "race") and marital status. The Labour Code prohibits, furthermore, job ads with reference to gender, age, colour (not "race"), family status, as well as the refusal of job, promotion or termination based on those same aspects plus pregnancy.</a:t>
            </a:r>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Additionally:</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Law 5,473 (1968) prohibits discrimination in the recruiting programmes.</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Law 7,716 (1989) prohibiting discrimination or prejudice of “race, colour, ethnic group, religion or national origin” in general. (not only workplace related).</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Law 9,029 (1995) prohibiting any workplace discrimination based on gender, race, colour, marital status, family status or age.</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Law 10,741 (2013) provides generally for the social protection of elderly citizens, including professional rights and prohibition of age discrimination in recruiting programmes, except for where the circumstances may justify the need for younger workers, such as the need for physical strength.</a:t>
            </a:r>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In spite of the different laws and regulations prohibiting different kinds of workplace discrimination, discrimination is not among the most popular causes of legal action. Individual discrimination claims are rare compared to claims based on overtime, equal pay for equal work and other ordinary employment rights. That being said, there has been an increasing trend over the last few years in Brazil.</a:t>
            </a:r>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1" lang="en-US" sz="1200" u="none" cap="none" strike="noStrike">
                <a:solidFill>
                  <a:schemeClr val="dk1"/>
                </a:solidFill>
                <a:latin typeface="Calibri"/>
                <a:ea typeface="Calibri"/>
                <a:cs typeface="Calibri"/>
                <a:sym typeface="Calibri"/>
              </a:rPr>
              <a:t>Source: http://www.agediscrimination.info/international-age-discrimination/brazil</a:t>
            </a:r>
            <a:endParaRPr/>
          </a:p>
          <a:p>
            <a:pPr indent="0" lvl="0" marL="0" marR="0" rtl="0" algn="l">
              <a:lnSpc>
                <a:spcPct val="100000"/>
              </a:lnSpc>
              <a:spcBef>
                <a:spcPts val="0"/>
              </a:spcBef>
              <a:spcAft>
                <a:spcPts val="0"/>
              </a:spcAft>
              <a:buClr>
                <a:srgbClr val="000000"/>
              </a:buClr>
              <a:buSzPts val="1400"/>
              <a:buFont typeface="Arial"/>
              <a:buNone/>
            </a:pPr>
            <a:r>
              <a:t/>
            </a:r>
            <a:endParaRPr b="0" i="1"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In the </a:t>
            </a:r>
            <a:r>
              <a:rPr b="1" i="0" lang="en-US" sz="1200" u="none" cap="none" strike="noStrike">
                <a:solidFill>
                  <a:schemeClr val="dk1"/>
                </a:solidFill>
                <a:latin typeface="Calibri"/>
                <a:ea typeface="Calibri"/>
                <a:cs typeface="Calibri"/>
                <a:sym typeface="Calibri"/>
              </a:rPr>
              <a:t>United States</a:t>
            </a:r>
            <a:r>
              <a:rPr b="0" i="0" lang="en-US" sz="1200" u="none" cap="none" strike="noStrike">
                <a:solidFill>
                  <a:schemeClr val="dk1"/>
                </a:solidFill>
                <a:latin typeface="Calibri"/>
                <a:ea typeface="Calibri"/>
                <a:cs typeface="Calibri"/>
                <a:sym typeface="Calibri"/>
              </a:rPr>
              <a:t>, workplace equality is aimed to achieve with the following acts:</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Title VII and Title II of the Civil Rights Act of 1964 prohibiting discrimination against employees and applicants on the basis of race, color, sex (including pregnancy), national origin, and religion, as well as protecting employees from retaliation for complaining of discrimination, filing a charge, or assisting in an investigation of discrimination.</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Age Discrimination in Employment Act (“ADEA”): The ADEA prohibits employment discrimination against people 40 years of age and older.</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Americans with Disabilities Act (“ADA”): prohibiting discrimination against individuals (employees, applicants, and guests) with a disability and requires the provision of a reasonable accommodation to someone who is legally disabled.</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Equal Pay Act (“EPA”): prohibits paying different wages to employees of different sexes who perform equal work under similar conditions.</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Pregnancy Discrimination Act (“PDA”): prohibits discrimination against an employee because of pregnancy.</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Genetic Information Non-Discrimination Act (“GINA”): GINA prohibits employers from discriminating against employees because of an employee’s “genetic information.”</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Different State Laws, that apply only in the state in which they are enacted. Example: Laws against Sexual Orientation discrimination and Gender Identiy discrimination. For example in California, NY, Pennsylvania or Colorado both are prohibited in public and private employment. In Texas, South Carolina, Nebraska or Idaho none of these is prohibited.</a:t>
            </a:r>
            <a:br>
              <a:rPr b="0" i="0" lang="en-US" sz="1200" u="none" cap="none" strike="noStrike">
                <a:solidFill>
                  <a:schemeClr val="dk1"/>
                </a:solidFill>
                <a:latin typeface="Calibri"/>
                <a:ea typeface="Calibri"/>
                <a:cs typeface="Calibri"/>
                <a:sym typeface="Calibri"/>
              </a:rPr>
            </a:b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1" lang="en-US" sz="1200" u="none" cap="none" strike="noStrike">
                <a:solidFill>
                  <a:schemeClr val="dk1"/>
                </a:solidFill>
                <a:latin typeface="Calibri"/>
                <a:ea typeface="Calibri"/>
                <a:cs typeface="Calibri"/>
                <a:sym typeface="Calibri"/>
              </a:rPr>
              <a:t>Source: https://knowledge.leglobal.org/anti-discrimination-laws-in-usa/, http://outandequal.org/2017-workplace-equality-fact-sheet/</a:t>
            </a:r>
            <a:endParaRPr/>
          </a:p>
          <a:p>
            <a:pPr indent="0" lvl="0" marL="0" marR="0" rtl="0" algn="l">
              <a:lnSpc>
                <a:spcPct val="100000"/>
              </a:lnSpc>
              <a:spcBef>
                <a:spcPts val="0"/>
              </a:spcBef>
              <a:spcAft>
                <a:spcPts val="0"/>
              </a:spcAft>
              <a:buClr>
                <a:srgbClr val="000000"/>
              </a:buClr>
              <a:buSzPts val="1400"/>
              <a:buFont typeface="Arial"/>
              <a:buNone/>
            </a:pPr>
            <a:r>
              <a:t/>
            </a:r>
            <a:endParaRPr b="0" i="1"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NOTE: Not gonna state &amp; explain every single law.</a:t>
            </a:r>
            <a:endParaRPr b="0" i="0" sz="1200" u="none" cap="none" strike="noStrike">
              <a:solidFill>
                <a:schemeClr val="dk1"/>
              </a:solidFill>
              <a:latin typeface="Calibri"/>
              <a:ea typeface="Calibri"/>
              <a:cs typeface="Calibri"/>
              <a:sym typeface="Calibri"/>
            </a:endParaRPr>
          </a:p>
        </p:txBody>
      </p:sp>
      <p:sp>
        <p:nvSpPr>
          <p:cNvPr id="481" name="Google Shape;481;g90b165ef32_1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909867bb5f_2_0: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SLIDE ELISA</a:t>
            </a:r>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We decided to limit ourselves to the observation of these 8, as they are incorporated in mayor anti-discrimination laws, like the Employment Equality Framework Directive 2000 of the </a:t>
            </a:r>
            <a:r>
              <a:rPr b="1" i="0" lang="en-US" sz="1200" u="none" cap="none" strike="noStrike">
                <a:solidFill>
                  <a:schemeClr val="dk1"/>
                </a:solidFill>
                <a:latin typeface="Calibri"/>
                <a:ea typeface="Calibri"/>
                <a:cs typeface="Calibri"/>
                <a:sym typeface="Calibri"/>
              </a:rPr>
              <a:t>European Union </a:t>
            </a:r>
            <a:r>
              <a:rPr b="0" i="0" lang="en-US" sz="1200" u="none" cap="none" strike="noStrike">
                <a:solidFill>
                  <a:schemeClr val="dk1"/>
                </a:solidFill>
                <a:latin typeface="Calibri"/>
                <a:ea typeface="Calibri"/>
                <a:cs typeface="Calibri"/>
                <a:sym typeface="Calibri"/>
              </a:rPr>
              <a:t>which aims to combat discrimination on grounds of disability, sexual orientation, religion or belief and age in the workplace, as well as the Racial Equality Directive 2000 and the Equal Treatment Directive 2006 on gender. A ban on discrimination based on these motives is also included in the Charter of Fundamental Rights of the European Union (Article 21).</a:t>
            </a:r>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In </a:t>
            </a:r>
            <a:r>
              <a:rPr b="1" i="0" lang="en-US" sz="1200" u="none" cap="none" strike="noStrike">
                <a:solidFill>
                  <a:schemeClr val="dk1"/>
                </a:solidFill>
                <a:latin typeface="Calibri"/>
                <a:ea typeface="Calibri"/>
                <a:cs typeface="Calibri"/>
                <a:sym typeface="Calibri"/>
              </a:rPr>
              <a:t>Brazil</a:t>
            </a:r>
            <a:r>
              <a:rPr b="0" i="0" lang="en-US" sz="1200" u="none" cap="none" strike="noStrike">
                <a:solidFill>
                  <a:schemeClr val="dk1"/>
                </a:solidFill>
                <a:latin typeface="Calibri"/>
                <a:ea typeface="Calibri"/>
                <a:cs typeface="Calibri"/>
                <a:sym typeface="Calibri"/>
              </a:rPr>
              <a:t> Protection from discrimination is contained in various pieces of legislation. The Constitution bans "any form" of discrimination, granting people the freedom of profession. Moreover, it also prohibits differences of positions, salaries or hiring procedures resulting from gender, age, colour (not "race") and marital status. The Labour Code prohibits, furthermore, job ads with reference to gender, age, colour (not "race"), family status, as well as the refusal of job, promotion or termination based on those same aspects plus pregnancy.</a:t>
            </a:r>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Additionally:</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Law 5,473 (1968) prohibits discrimination in the recruiting programmes.</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Law 7,716 (1989) prohibiting discrimination or prejudice of “race, colour, ethnic group, religion or national origin” in general. (not only workplace related).</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Law 9,029 (1995) prohibiting any workplace discrimination based on gender, race, colour, marital status, family status or age.</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Law 10,741 (2013) provides generally for the social protection of elderly citizens, including professional rights and prohibition of age discrimination in recruiting programmes, except for where the circumstances may justify the need for younger workers, such as the need for physical strength.</a:t>
            </a:r>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In spite of the different laws and regulations prohibiting different kinds of workplace discrimination, discrimination is not among the most popular causes of legal action. Individual discrimination claims are rare compared to claims based on overtime, equal pay for equal work and other ordinary employment rights. That being said, there has been an increasing trend over the last few years in Brazil.</a:t>
            </a:r>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1" lang="en-US" sz="1200" u="none" cap="none" strike="noStrike">
                <a:solidFill>
                  <a:schemeClr val="dk1"/>
                </a:solidFill>
                <a:latin typeface="Calibri"/>
                <a:ea typeface="Calibri"/>
                <a:cs typeface="Calibri"/>
                <a:sym typeface="Calibri"/>
              </a:rPr>
              <a:t>Source: http://www.agediscrimination.info/international-age-discrimination/brazil</a:t>
            </a:r>
            <a:endParaRPr/>
          </a:p>
          <a:p>
            <a:pPr indent="0" lvl="0" marL="0" marR="0" rtl="0" algn="l">
              <a:lnSpc>
                <a:spcPct val="100000"/>
              </a:lnSpc>
              <a:spcBef>
                <a:spcPts val="0"/>
              </a:spcBef>
              <a:spcAft>
                <a:spcPts val="0"/>
              </a:spcAft>
              <a:buClr>
                <a:srgbClr val="000000"/>
              </a:buClr>
              <a:buSzPts val="1400"/>
              <a:buFont typeface="Arial"/>
              <a:buNone/>
            </a:pPr>
            <a:r>
              <a:t/>
            </a:r>
            <a:endParaRPr b="0" i="1"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In the </a:t>
            </a:r>
            <a:r>
              <a:rPr b="1" i="0" lang="en-US" sz="1200" u="none" cap="none" strike="noStrike">
                <a:solidFill>
                  <a:schemeClr val="dk1"/>
                </a:solidFill>
                <a:latin typeface="Calibri"/>
                <a:ea typeface="Calibri"/>
                <a:cs typeface="Calibri"/>
                <a:sym typeface="Calibri"/>
              </a:rPr>
              <a:t>United States</a:t>
            </a:r>
            <a:r>
              <a:rPr b="0" i="0" lang="en-US" sz="1200" u="none" cap="none" strike="noStrike">
                <a:solidFill>
                  <a:schemeClr val="dk1"/>
                </a:solidFill>
                <a:latin typeface="Calibri"/>
                <a:ea typeface="Calibri"/>
                <a:cs typeface="Calibri"/>
                <a:sym typeface="Calibri"/>
              </a:rPr>
              <a:t>, workplace equality is aimed to achieve with the following acts:</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Title VII and Title II of the Civil Rights Act of 1964 prohibiting discrimination against employees and applicants on the basis of race, color, sex (including pregnancy), national origin, and religion, as well as protecting employees from retaliation for complaining of discrimination, filing a charge, or assisting in an investigation of discrimination.</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Age Discrimination in Employment Act (“ADEA”): The ADEA prohibits employment discrimination against people 40 years of age and older.</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Americans with Disabilities Act (“ADA”): prohibiting discrimination against individuals (employees, applicants, and guests) with a disability and requires the provision of a reasonable accommodation to someone who is legally disabled.</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Equal Pay Act (“EPA”): prohibits paying different wages to employees of different sexes who perform equal work under similar conditions.</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Pregnancy Discrimination Act (“PDA”): prohibits discrimination against an employee because of pregnancy.</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Genetic Information Non-Discrimination Act (“GINA”): GINA prohibits employers from discriminating against employees because of an employee’s “genetic information.”</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dk1"/>
                </a:solidFill>
                <a:latin typeface="Calibri"/>
                <a:ea typeface="Calibri"/>
                <a:cs typeface="Calibri"/>
                <a:sym typeface="Calibri"/>
              </a:rPr>
              <a:t>Different State Laws, that apply only in the state in which they are enacted. Example: Laws against Sexual Orientation discrimination and Gender Identiy discrimination. For example in California, NY, Pennsylvania or Colorado both are prohibited in public and private employment. In Texas, South Carolina, Nebraska or Idaho none of these is prohibited.</a:t>
            </a:r>
            <a:br>
              <a:rPr b="0" i="0" lang="en-US" sz="1200" u="none" cap="none" strike="noStrike">
                <a:solidFill>
                  <a:schemeClr val="dk1"/>
                </a:solidFill>
                <a:latin typeface="Calibri"/>
                <a:ea typeface="Calibri"/>
                <a:cs typeface="Calibri"/>
                <a:sym typeface="Calibri"/>
              </a:rPr>
            </a:b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1" lang="en-US" sz="1200" u="none" cap="none" strike="noStrike">
                <a:solidFill>
                  <a:schemeClr val="dk1"/>
                </a:solidFill>
                <a:latin typeface="Calibri"/>
                <a:ea typeface="Calibri"/>
                <a:cs typeface="Calibri"/>
                <a:sym typeface="Calibri"/>
              </a:rPr>
              <a:t>Source: https://knowledge.leglobal.org/anti-discrimination-laws-in-usa/, http://outandequal.org/2017-workplace-equality-fact-sheet/</a:t>
            </a:r>
            <a:endParaRPr/>
          </a:p>
          <a:p>
            <a:pPr indent="0" lvl="0" marL="0" marR="0" rtl="0" algn="l">
              <a:lnSpc>
                <a:spcPct val="100000"/>
              </a:lnSpc>
              <a:spcBef>
                <a:spcPts val="0"/>
              </a:spcBef>
              <a:spcAft>
                <a:spcPts val="0"/>
              </a:spcAft>
              <a:buClr>
                <a:srgbClr val="000000"/>
              </a:buClr>
              <a:buSzPts val="1400"/>
              <a:buFont typeface="Arial"/>
              <a:buNone/>
            </a:pPr>
            <a:r>
              <a:t/>
            </a:r>
            <a:endParaRPr b="0" i="1"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NOTE: Not gonna state &amp; explain every single law.</a:t>
            </a:r>
            <a:endParaRPr b="0" i="0" sz="1200" u="none" cap="none" strike="noStrike">
              <a:solidFill>
                <a:schemeClr val="dk1"/>
              </a:solidFill>
              <a:latin typeface="Calibri"/>
              <a:ea typeface="Calibri"/>
              <a:cs typeface="Calibri"/>
              <a:sym typeface="Calibri"/>
            </a:endParaRPr>
          </a:p>
        </p:txBody>
      </p:sp>
      <p:sp>
        <p:nvSpPr>
          <p:cNvPr id="500" name="Google Shape;500;g909867bb5f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92037f2da4_0_17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519" name="Google Shape;519;g92037f2da4_0_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92037f2da4_0_21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538" name="Google Shape;538;g92037f2da4_0_2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92037f2da4_0_22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547" name="Google Shape;547;g92037f2da4_0_2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229" name="Google Shape;22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92037f2da4_0_24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569" name="Google Shape;569;g92037f2da4_0_2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909867bb5f_0_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588" name="Google Shape;588;g909867bb5f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2: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239" name="Google Shape;23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92037f2da4_0_26: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273" name="Google Shape;273;g92037f2da4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282" name="Google Shape;28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92037f2da4_0_6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314" name="Google Shape;314;g92037f2da4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92037f2da4_0_8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340" name="Google Shape;340;g92037f2da4_0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92037f2da4_0_10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362" name="Google Shape;362;g92037f2da4_0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92037f2da4_0_9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371" name="Google Shape;371;g92037f2da4_0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Page">
  <p:cSld name="Section Break Page">
    <p:spTree>
      <p:nvGrpSpPr>
        <p:cNvPr id="16" name="Shape 16"/>
        <p:cNvGrpSpPr/>
        <p:nvPr/>
      </p:nvGrpSpPr>
      <p:grpSpPr>
        <a:xfrm>
          <a:off x="0" y="0"/>
          <a:ext cx="0" cy="0"/>
          <a:chOff x="0" y="0"/>
          <a:chExt cx="0" cy="0"/>
        </a:xfrm>
      </p:grpSpPr>
      <p:sp>
        <p:nvSpPr>
          <p:cNvPr id="17" name="Google Shape;17;p116"/>
          <p:cNvSpPr/>
          <p:nvPr>
            <p:ph idx="2" type="pic"/>
          </p:nvPr>
        </p:nvSpPr>
        <p:spPr>
          <a:xfrm>
            <a:off x="0" y="0"/>
            <a:ext cx="9144000" cy="5143500"/>
          </a:xfrm>
          <a:prstGeom prst="rect">
            <a:avLst/>
          </a:prstGeom>
          <a:noFill/>
          <a:ln>
            <a:noFill/>
          </a:ln>
        </p:spPr>
        <p:txBody>
          <a:bodyPr anchorCtr="0" anchor="t" bIns="91425" lIns="91425" spcFirstLastPara="1" rIns="91425" wrap="square" tIns="91425">
            <a:normAutofit/>
          </a:bodyPr>
          <a:lstStyle>
            <a:lvl1pPr lvl="0" marR="0" rtl="0" algn="l">
              <a:lnSpc>
                <a:spcPct val="90000"/>
              </a:lnSpc>
              <a:spcBef>
                <a:spcPts val="750"/>
              </a:spcBef>
              <a:spcAft>
                <a:spcPts val="0"/>
              </a:spcAft>
              <a:buClr>
                <a:schemeClr val="accent4"/>
              </a:buClr>
              <a:buSzPts val="2100"/>
              <a:buFont typeface="Arial"/>
              <a:buChar char="•"/>
              <a:defRPr b="0" i="0" sz="2100" u="none" cap="none" strike="noStrike">
                <a:solidFill>
                  <a:schemeClr val="accent4"/>
                </a:solidFill>
                <a:latin typeface="Lato"/>
                <a:ea typeface="Lato"/>
                <a:cs typeface="Lato"/>
                <a:sym typeface="Lato"/>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folio Section Break">
  <p:cSld name="Portfolio Section Break">
    <p:spTree>
      <p:nvGrpSpPr>
        <p:cNvPr id="65" name="Shape 65"/>
        <p:cNvGrpSpPr/>
        <p:nvPr/>
      </p:nvGrpSpPr>
      <p:grpSpPr>
        <a:xfrm>
          <a:off x="0" y="0"/>
          <a:ext cx="0" cy="0"/>
          <a:chOff x="0" y="0"/>
          <a:chExt cx="0" cy="0"/>
        </a:xfrm>
      </p:grpSpPr>
      <p:sp>
        <p:nvSpPr>
          <p:cNvPr id="66" name="Google Shape;66;p125"/>
          <p:cNvSpPr/>
          <p:nvPr>
            <p:ph idx="2" type="pic"/>
          </p:nvPr>
        </p:nvSpPr>
        <p:spPr>
          <a:xfrm>
            <a:off x="603250" y="2790824"/>
            <a:ext cx="3282950" cy="2352673"/>
          </a:xfrm>
          <a:prstGeom prst="rect">
            <a:avLst/>
          </a:prstGeom>
          <a:noFill/>
          <a:ln>
            <a:noFill/>
          </a:ln>
        </p:spPr>
        <p:txBody>
          <a:bodyPr anchorCtr="0" anchor="t" bIns="91425" lIns="91425" spcFirstLastPara="1" rIns="91425" wrap="square" tIns="91425">
            <a:normAutofit/>
          </a:bodyPr>
          <a:lstStyle>
            <a:lvl1pPr lvl="0" marR="0" rtl="0" algn="l">
              <a:lnSpc>
                <a:spcPct val="90000"/>
              </a:lnSpc>
              <a:spcBef>
                <a:spcPts val="750"/>
              </a:spcBef>
              <a:spcAft>
                <a:spcPts val="0"/>
              </a:spcAft>
              <a:buClr>
                <a:schemeClr val="accent4"/>
              </a:buClr>
              <a:buSzPts val="1200"/>
              <a:buFont typeface="Arial"/>
              <a:buChar char="•"/>
              <a:defRPr b="0" i="0" sz="1200" u="none" cap="none" strike="noStrike">
                <a:solidFill>
                  <a:schemeClr val="accent4"/>
                </a:solidFill>
                <a:latin typeface="Lato"/>
                <a:ea typeface="Lato"/>
                <a:cs typeface="Lato"/>
                <a:sym typeface="Lato"/>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67" name="Google Shape;67;p125"/>
          <p:cNvSpPr/>
          <p:nvPr>
            <p:ph idx="3" type="pic"/>
          </p:nvPr>
        </p:nvSpPr>
        <p:spPr>
          <a:xfrm>
            <a:off x="5267324" y="2790824"/>
            <a:ext cx="3280631" cy="2352673"/>
          </a:xfrm>
          <a:prstGeom prst="rect">
            <a:avLst/>
          </a:prstGeom>
          <a:noFill/>
          <a:ln>
            <a:noFill/>
          </a:ln>
        </p:spPr>
        <p:txBody>
          <a:bodyPr anchorCtr="0" anchor="t" bIns="91425" lIns="91425" spcFirstLastPara="1" rIns="91425" wrap="square" tIns="91425">
            <a:normAutofit/>
          </a:bodyPr>
          <a:lstStyle>
            <a:lvl1pPr lvl="0" marR="0" rtl="0" algn="l">
              <a:lnSpc>
                <a:spcPct val="90000"/>
              </a:lnSpc>
              <a:spcBef>
                <a:spcPts val="750"/>
              </a:spcBef>
              <a:spcAft>
                <a:spcPts val="0"/>
              </a:spcAft>
              <a:buClr>
                <a:schemeClr val="accent4"/>
              </a:buClr>
              <a:buSzPts val="1200"/>
              <a:buFont typeface="Arial"/>
              <a:buChar char="•"/>
              <a:defRPr b="0" i="0" sz="1200" u="none" cap="none" strike="noStrike">
                <a:solidFill>
                  <a:schemeClr val="accent4"/>
                </a:solidFill>
                <a:latin typeface="Lato"/>
                <a:ea typeface="Lato"/>
                <a:cs typeface="Lato"/>
                <a:sym typeface="Lato"/>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68" name="Google Shape;68;p125"/>
          <p:cNvSpPr/>
          <p:nvPr>
            <p:ph idx="4" type="pic"/>
          </p:nvPr>
        </p:nvSpPr>
        <p:spPr>
          <a:xfrm>
            <a:off x="2362200" y="1966913"/>
            <a:ext cx="4419600" cy="3176585"/>
          </a:xfrm>
          <a:prstGeom prst="rect">
            <a:avLst/>
          </a:prstGeom>
          <a:noFill/>
          <a:ln>
            <a:noFill/>
          </a:ln>
        </p:spPr>
        <p:txBody>
          <a:bodyPr anchorCtr="0" anchor="t" bIns="91425" lIns="91425" spcFirstLastPara="1" rIns="91425" wrap="square" tIns="91425">
            <a:normAutofit/>
          </a:bodyPr>
          <a:lstStyle>
            <a:lvl1pPr lvl="0" marR="0" rtl="0" algn="l">
              <a:lnSpc>
                <a:spcPct val="90000"/>
              </a:lnSpc>
              <a:spcBef>
                <a:spcPts val="750"/>
              </a:spcBef>
              <a:spcAft>
                <a:spcPts val="0"/>
              </a:spcAft>
              <a:buClr>
                <a:schemeClr val="accent4"/>
              </a:buClr>
              <a:buSzPts val="1200"/>
              <a:buFont typeface="Arial"/>
              <a:buChar char="•"/>
              <a:defRPr b="0" i="0" sz="1200" u="none" cap="none" strike="noStrike">
                <a:solidFill>
                  <a:schemeClr val="accent4"/>
                </a:solidFill>
                <a:latin typeface="Lato"/>
                <a:ea typeface="Lato"/>
                <a:cs typeface="Lato"/>
                <a:sym typeface="Lato"/>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folio Left Half Page Picture">
  <p:cSld name="Portfolio Left Half Page Picture">
    <p:spTree>
      <p:nvGrpSpPr>
        <p:cNvPr id="69" name="Shape 69"/>
        <p:cNvGrpSpPr/>
        <p:nvPr/>
      </p:nvGrpSpPr>
      <p:grpSpPr>
        <a:xfrm>
          <a:off x="0" y="0"/>
          <a:ext cx="0" cy="0"/>
          <a:chOff x="0" y="0"/>
          <a:chExt cx="0" cy="0"/>
        </a:xfrm>
      </p:grpSpPr>
      <p:sp>
        <p:nvSpPr>
          <p:cNvPr id="70" name="Google Shape;70;p126"/>
          <p:cNvSpPr/>
          <p:nvPr>
            <p:ph idx="2" type="pic"/>
          </p:nvPr>
        </p:nvSpPr>
        <p:spPr>
          <a:xfrm>
            <a:off x="2" y="0"/>
            <a:ext cx="4572000" cy="5143499"/>
          </a:xfrm>
          <a:prstGeom prst="rect">
            <a:avLst/>
          </a:prstGeom>
          <a:noFill/>
          <a:ln>
            <a:noFill/>
          </a:ln>
        </p:spPr>
        <p:txBody>
          <a:bodyPr anchorCtr="0" anchor="t" bIns="91425" lIns="91425" spcFirstLastPara="1" rIns="91425" wrap="square" tIns="91425">
            <a:normAutofit/>
          </a:bodyPr>
          <a:lstStyle>
            <a:lvl1pPr lvl="0" marR="0" rtl="0" algn="l">
              <a:lnSpc>
                <a:spcPct val="90000"/>
              </a:lnSpc>
              <a:spcBef>
                <a:spcPts val="750"/>
              </a:spcBef>
              <a:spcAft>
                <a:spcPts val="0"/>
              </a:spcAft>
              <a:buClr>
                <a:schemeClr val="accent4"/>
              </a:buClr>
              <a:buSzPts val="1200"/>
              <a:buFont typeface="Arial"/>
              <a:buChar char="•"/>
              <a:defRPr b="0" i="0" sz="1200" u="none" cap="none" strike="noStrike">
                <a:solidFill>
                  <a:schemeClr val="accent4"/>
                </a:solidFill>
                <a:latin typeface="Lato"/>
                <a:ea typeface="Lato"/>
                <a:cs typeface="Lato"/>
                <a:sym typeface="Lato"/>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1" name="Google Shape;71;p126"/>
          <p:cNvSpPr txBox="1"/>
          <p:nvPr>
            <p:ph idx="1" type="body"/>
          </p:nvPr>
        </p:nvSpPr>
        <p:spPr>
          <a:xfrm>
            <a:off x="5156204" y="575840"/>
            <a:ext cx="3394071" cy="681459"/>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Clr>
                <a:schemeClr val="accent1"/>
              </a:buClr>
              <a:buSzPts val="2200"/>
              <a:buFont typeface="Arial"/>
              <a:buNone/>
              <a:defRPr b="0" i="0" sz="2200" u="none" cap="none" strike="noStrike">
                <a:solidFill>
                  <a:schemeClr val="accent1"/>
                </a:solidFill>
                <a:latin typeface="Lato Black"/>
                <a:ea typeface="Lato Black"/>
                <a:cs typeface="Lato Black"/>
                <a:sym typeface="Lato Black"/>
              </a:defRPr>
            </a:lvl1pPr>
            <a:lvl2pPr indent="-342900" lvl="1" marL="914400" marR="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2" name="Google Shape;72;p126"/>
          <p:cNvSpPr txBox="1"/>
          <p:nvPr>
            <p:ph idx="3" type="body"/>
          </p:nvPr>
        </p:nvSpPr>
        <p:spPr>
          <a:xfrm>
            <a:off x="5165727" y="1306764"/>
            <a:ext cx="3394071" cy="141344"/>
          </a:xfrm>
          <a:prstGeom prst="rect">
            <a:avLst/>
          </a:prstGeom>
          <a:noFill/>
          <a:ln>
            <a:noFill/>
          </a:ln>
        </p:spPr>
        <p:txBody>
          <a:bodyPr anchorCtr="0" anchor="t" bIns="91425" lIns="91425" spcFirstLastPara="1" rIns="91425" wrap="square" tIns="91425">
            <a:normAutofit/>
          </a:bodyPr>
          <a:lstStyle>
            <a:lvl1pPr indent="-228600" lvl="0" marL="457200" marR="0" algn="l">
              <a:lnSpc>
                <a:spcPct val="133333"/>
              </a:lnSpc>
              <a:spcBef>
                <a:spcPts val="0"/>
              </a:spcBef>
              <a:spcAft>
                <a:spcPts val="0"/>
              </a:spcAft>
              <a:buClr>
                <a:schemeClr val="accent4"/>
              </a:buClr>
              <a:buSzPts val="900"/>
              <a:buFont typeface="Arial"/>
              <a:buNone/>
              <a:defRPr b="0" i="0" sz="900" u="none" cap="none" strike="noStrike">
                <a:solidFill>
                  <a:schemeClr val="accent4"/>
                </a:solidFill>
                <a:latin typeface="Lato"/>
                <a:ea typeface="Lato"/>
                <a:cs typeface="Lato"/>
                <a:sym typeface="Lato"/>
              </a:defRPr>
            </a:lvl1pPr>
            <a:lvl2pPr indent="-342900" lvl="1" marL="914400" marR="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mple Portfolio Single Show">
  <p:cSld name="Simple Portfolio Single Show">
    <p:spTree>
      <p:nvGrpSpPr>
        <p:cNvPr id="73" name="Shape 73"/>
        <p:cNvGrpSpPr/>
        <p:nvPr/>
      </p:nvGrpSpPr>
      <p:grpSpPr>
        <a:xfrm>
          <a:off x="0" y="0"/>
          <a:ext cx="0" cy="0"/>
          <a:chOff x="0" y="0"/>
          <a:chExt cx="0" cy="0"/>
        </a:xfrm>
      </p:grpSpPr>
      <p:sp>
        <p:nvSpPr>
          <p:cNvPr id="74" name="Google Shape;74;p127"/>
          <p:cNvSpPr txBox="1"/>
          <p:nvPr>
            <p:ph idx="1" type="body"/>
          </p:nvPr>
        </p:nvSpPr>
        <p:spPr>
          <a:xfrm>
            <a:off x="584202" y="575841"/>
            <a:ext cx="7953374" cy="38326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Clr>
                <a:schemeClr val="accent1"/>
              </a:buClr>
              <a:buSzPts val="2200"/>
              <a:buFont typeface="Arial"/>
              <a:buNone/>
              <a:defRPr b="0" i="0" sz="2200" u="none" cap="none" strike="noStrike">
                <a:solidFill>
                  <a:schemeClr val="accent1"/>
                </a:solidFill>
                <a:latin typeface="Lato Black"/>
                <a:ea typeface="Lato Black"/>
                <a:cs typeface="Lato Black"/>
                <a:sym typeface="Lato Black"/>
              </a:defRPr>
            </a:lvl1pPr>
            <a:lvl2pPr indent="-342900" lvl="1" marL="914400" marR="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5" name="Google Shape;75;p127"/>
          <p:cNvSpPr txBox="1"/>
          <p:nvPr>
            <p:ph idx="2" type="body"/>
          </p:nvPr>
        </p:nvSpPr>
        <p:spPr>
          <a:xfrm>
            <a:off x="593725" y="959101"/>
            <a:ext cx="7953374" cy="141344"/>
          </a:xfrm>
          <a:prstGeom prst="rect">
            <a:avLst/>
          </a:prstGeom>
          <a:noFill/>
          <a:ln>
            <a:noFill/>
          </a:ln>
        </p:spPr>
        <p:txBody>
          <a:bodyPr anchorCtr="0" anchor="t" bIns="91425" lIns="91425" spcFirstLastPara="1" rIns="91425" wrap="square" tIns="91425">
            <a:normAutofit/>
          </a:bodyPr>
          <a:lstStyle>
            <a:lvl1pPr indent="-228600" lvl="0" marL="457200" marR="0" algn="l">
              <a:lnSpc>
                <a:spcPct val="133333"/>
              </a:lnSpc>
              <a:spcBef>
                <a:spcPts val="0"/>
              </a:spcBef>
              <a:spcAft>
                <a:spcPts val="0"/>
              </a:spcAft>
              <a:buClr>
                <a:schemeClr val="accent4"/>
              </a:buClr>
              <a:buSzPts val="900"/>
              <a:buFont typeface="Arial"/>
              <a:buNone/>
              <a:defRPr b="0" i="0" sz="900" u="none" cap="none" strike="noStrike">
                <a:solidFill>
                  <a:schemeClr val="accent4"/>
                </a:solidFill>
                <a:latin typeface="Lato"/>
                <a:ea typeface="Lato"/>
                <a:cs typeface="Lato"/>
                <a:sym typeface="Lato"/>
              </a:defRPr>
            </a:lvl1pPr>
            <a:lvl2pPr indent="-342900" lvl="1" marL="914400" marR="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6" name="Google Shape;76;p127"/>
          <p:cNvSpPr/>
          <p:nvPr>
            <p:ph idx="3" type="pic"/>
          </p:nvPr>
        </p:nvSpPr>
        <p:spPr>
          <a:xfrm>
            <a:off x="593725" y="1543049"/>
            <a:ext cx="3986742" cy="2756285"/>
          </a:xfrm>
          <a:prstGeom prst="rect">
            <a:avLst/>
          </a:prstGeom>
          <a:noFill/>
          <a:ln>
            <a:noFill/>
          </a:ln>
        </p:spPr>
        <p:txBody>
          <a:bodyPr anchorCtr="0" anchor="t" bIns="91425" lIns="91425" spcFirstLastPara="1" rIns="91425" wrap="square" tIns="91425">
            <a:normAutofit/>
          </a:bodyPr>
          <a:lstStyle>
            <a:lvl1pPr lvl="0" marR="0" rtl="0" algn="l">
              <a:lnSpc>
                <a:spcPct val="90000"/>
              </a:lnSpc>
              <a:spcBef>
                <a:spcPts val="750"/>
              </a:spcBef>
              <a:spcAft>
                <a:spcPts val="0"/>
              </a:spcAft>
              <a:buClr>
                <a:schemeClr val="accent4"/>
              </a:buClr>
              <a:buSzPts val="1000"/>
              <a:buFont typeface="Arial"/>
              <a:buChar char="•"/>
              <a:defRPr b="0" i="0" sz="1000" u="none" cap="none" strike="noStrike">
                <a:solidFill>
                  <a:schemeClr val="accent4"/>
                </a:solidFill>
                <a:latin typeface="Lato"/>
                <a:ea typeface="Lato"/>
                <a:cs typeface="Lato"/>
                <a:sym typeface="Lato"/>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ni Portfolio in Browser">
  <p:cSld name="Mini Portfolio in Browser">
    <p:spTree>
      <p:nvGrpSpPr>
        <p:cNvPr id="77" name="Shape 77"/>
        <p:cNvGrpSpPr/>
        <p:nvPr/>
      </p:nvGrpSpPr>
      <p:grpSpPr>
        <a:xfrm>
          <a:off x="0" y="0"/>
          <a:ext cx="0" cy="0"/>
          <a:chOff x="0" y="0"/>
          <a:chExt cx="0" cy="0"/>
        </a:xfrm>
      </p:grpSpPr>
      <p:sp>
        <p:nvSpPr>
          <p:cNvPr id="78" name="Google Shape;78;p128"/>
          <p:cNvSpPr/>
          <p:nvPr>
            <p:ph idx="2" type="pic"/>
          </p:nvPr>
        </p:nvSpPr>
        <p:spPr>
          <a:xfrm>
            <a:off x="3922871" y="1686719"/>
            <a:ext cx="4598829" cy="2670969"/>
          </a:xfrm>
          <a:prstGeom prst="rect">
            <a:avLst/>
          </a:prstGeom>
          <a:noFill/>
          <a:ln>
            <a:noFill/>
          </a:ln>
        </p:spPr>
        <p:txBody>
          <a:bodyPr anchorCtr="0" anchor="t" bIns="91425" lIns="91425" spcFirstLastPara="1" rIns="91425" wrap="square" tIns="91425">
            <a:normAutofit/>
          </a:bodyPr>
          <a:lstStyle>
            <a:lvl1pPr lvl="0" marR="0" rtl="0" algn="l">
              <a:lnSpc>
                <a:spcPct val="90000"/>
              </a:lnSpc>
              <a:spcBef>
                <a:spcPts val="750"/>
              </a:spcBef>
              <a:spcAft>
                <a:spcPts val="0"/>
              </a:spcAft>
              <a:buClr>
                <a:schemeClr val="accent4"/>
              </a:buClr>
              <a:buSzPts val="1200"/>
              <a:buFont typeface="Arial"/>
              <a:buChar char="•"/>
              <a:defRPr b="0" i="0" sz="1200" u="none" cap="none" strike="noStrike">
                <a:solidFill>
                  <a:schemeClr val="accent4"/>
                </a:solidFill>
                <a:latin typeface="Lato"/>
                <a:ea typeface="Lato"/>
                <a:cs typeface="Lato"/>
                <a:sym typeface="Lato"/>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9" name="Google Shape;79;p128"/>
          <p:cNvSpPr txBox="1"/>
          <p:nvPr>
            <p:ph idx="1" type="body"/>
          </p:nvPr>
        </p:nvSpPr>
        <p:spPr>
          <a:xfrm>
            <a:off x="584202" y="575841"/>
            <a:ext cx="7953374" cy="38326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Clr>
                <a:schemeClr val="accent1"/>
              </a:buClr>
              <a:buSzPts val="2200"/>
              <a:buFont typeface="Arial"/>
              <a:buNone/>
              <a:defRPr b="0" i="0" sz="2200" u="none" cap="none" strike="noStrike">
                <a:solidFill>
                  <a:schemeClr val="accent1"/>
                </a:solidFill>
                <a:latin typeface="Lato Black"/>
                <a:ea typeface="Lato Black"/>
                <a:cs typeface="Lato Black"/>
                <a:sym typeface="Lato Black"/>
              </a:defRPr>
            </a:lvl1pPr>
            <a:lvl2pPr indent="-342900" lvl="1" marL="914400" marR="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0" name="Google Shape;80;p128"/>
          <p:cNvSpPr txBox="1"/>
          <p:nvPr>
            <p:ph idx="3" type="body"/>
          </p:nvPr>
        </p:nvSpPr>
        <p:spPr>
          <a:xfrm>
            <a:off x="593725" y="959101"/>
            <a:ext cx="7953374" cy="141344"/>
          </a:xfrm>
          <a:prstGeom prst="rect">
            <a:avLst/>
          </a:prstGeom>
          <a:noFill/>
          <a:ln>
            <a:noFill/>
          </a:ln>
        </p:spPr>
        <p:txBody>
          <a:bodyPr anchorCtr="0" anchor="t" bIns="91425" lIns="91425" spcFirstLastPara="1" rIns="91425" wrap="square" tIns="91425">
            <a:normAutofit/>
          </a:bodyPr>
          <a:lstStyle>
            <a:lvl1pPr indent="-228600" lvl="0" marL="457200" marR="0" algn="l">
              <a:lnSpc>
                <a:spcPct val="133333"/>
              </a:lnSpc>
              <a:spcBef>
                <a:spcPts val="0"/>
              </a:spcBef>
              <a:spcAft>
                <a:spcPts val="0"/>
              </a:spcAft>
              <a:buClr>
                <a:schemeClr val="accent4"/>
              </a:buClr>
              <a:buSzPts val="900"/>
              <a:buFont typeface="Arial"/>
              <a:buNone/>
              <a:defRPr b="0" i="0" sz="900" u="none" cap="none" strike="noStrike">
                <a:solidFill>
                  <a:schemeClr val="accent4"/>
                </a:solidFill>
                <a:latin typeface="Lato"/>
                <a:ea typeface="Lato"/>
                <a:cs typeface="Lato"/>
                <a:sym typeface="Lato"/>
              </a:defRPr>
            </a:lvl1pPr>
            <a:lvl2pPr indent="-342900" lvl="1" marL="914400" marR="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ortfolio in Browser">
  <p:cSld name="Full Portfolio in Browser">
    <p:spTree>
      <p:nvGrpSpPr>
        <p:cNvPr id="81" name="Shape 81"/>
        <p:cNvGrpSpPr/>
        <p:nvPr/>
      </p:nvGrpSpPr>
      <p:grpSpPr>
        <a:xfrm>
          <a:off x="0" y="0"/>
          <a:ext cx="0" cy="0"/>
          <a:chOff x="0" y="0"/>
          <a:chExt cx="0" cy="0"/>
        </a:xfrm>
      </p:grpSpPr>
      <p:sp>
        <p:nvSpPr>
          <p:cNvPr id="82" name="Google Shape;82;p129"/>
          <p:cNvSpPr/>
          <p:nvPr>
            <p:ph idx="2" type="pic"/>
          </p:nvPr>
        </p:nvSpPr>
        <p:spPr>
          <a:xfrm>
            <a:off x="1057275" y="1771649"/>
            <a:ext cx="7029451" cy="3371851"/>
          </a:xfrm>
          <a:prstGeom prst="rect">
            <a:avLst/>
          </a:prstGeom>
          <a:noFill/>
          <a:ln>
            <a:noFill/>
          </a:ln>
        </p:spPr>
        <p:txBody>
          <a:bodyPr anchorCtr="0" anchor="t" bIns="91425" lIns="91425" spcFirstLastPara="1" rIns="91425" wrap="square" tIns="91425">
            <a:normAutofit/>
          </a:bodyPr>
          <a:lstStyle>
            <a:lvl1pPr lvl="0" marR="0" rtl="0" algn="l">
              <a:lnSpc>
                <a:spcPct val="90000"/>
              </a:lnSpc>
              <a:spcBef>
                <a:spcPts val="750"/>
              </a:spcBef>
              <a:spcAft>
                <a:spcPts val="0"/>
              </a:spcAft>
              <a:buClr>
                <a:schemeClr val="accent4"/>
              </a:buClr>
              <a:buSzPts val="1200"/>
              <a:buFont typeface="Arial"/>
              <a:buChar char="•"/>
              <a:defRPr b="0" i="0" sz="1200" u="none" cap="none" strike="noStrike">
                <a:solidFill>
                  <a:schemeClr val="accent4"/>
                </a:solidFill>
                <a:latin typeface="Lato"/>
                <a:ea typeface="Lato"/>
                <a:cs typeface="Lato"/>
                <a:sym typeface="Lato"/>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3" name="Google Shape;83;p129"/>
          <p:cNvSpPr txBox="1"/>
          <p:nvPr>
            <p:ph idx="1" type="body"/>
          </p:nvPr>
        </p:nvSpPr>
        <p:spPr>
          <a:xfrm>
            <a:off x="584202" y="575841"/>
            <a:ext cx="7953374" cy="38326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Clr>
                <a:schemeClr val="accent1"/>
              </a:buClr>
              <a:buSzPts val="2200"/>
              <a:buFont typeface="Arial"/>
              <a:buNone/>
              <a:defRPr b="0" i="0" sz="2200" u="none" cap="none" strike="noStrike">
                <a:solidFill>
                  <a:schemeClr val="accent1"/>
                </a:solidFill>
                <a:latin typeface="Lato Black"/>
                <a:ea typeface="Lato Black"/>
                <a:cs typeface="Lato Black"/>
                <a:sym typeface="Lato Black"/>
              </a:defRPr>
            </a:lvl1pPr>
            <a:lvl2pPr indent="-342900" lvl="1" marL="914400" marR="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4" name="Google Shape;84;p129"/>
          <p:cNvSpPr txBox="1"/>
          <p:nvPr>
            <p:ph idx="3" type="body"/>
          </p:nvPr>
        </p:nvSpPr>
        <p:spPr>
          <a:xfrm>
            <a:off x="593725" y="959101"/>
            <a:ext cx="7953374" cy="141344"/>
          </a:xfrm>
          <a:prstGeom prst="rect">
            <a:avLst/>
          </a:prstGeom>
          <a:noFill/>
          <a:ln>
            <a:noFill/>
          </a:ln>
        </p:spPr>
        <p:txBody>
          <a:bodyPr anchorCtr="0" anchor="t" bIns="91425" lIns="91425" spcFirstLastPara="1" rIns="91425" wrap="square" tIns="91425">
            <a:normAutofit/>
          </a:bodyPr>
          <a:lstStyle>
            <a:lvl1pPr indent="-228600" lvl="0" marL="457200" marR="0" algn="l">
              <a:lnSpc>
                <a:spcPct val="133333"/>
              </a:lnSpc>
              <a:spcBef>
                <a:spcPts val="0"/>
              </a:spcBef>
              <a:spcAft>
                <a:spcPts val="0"/>
              </a:spcAft>
              <a:buClr>
                <a:schemeClr val="accent4"/>
              </a:buClr>
              <a:buSzPts val="900"/>
              <a:buFont typeface="Arial"/>
              <a:buNone/>
              <a:defRPr b="0" i="0" sz="900" u="none" cap="none" strike="noStrike">
                <a:solidFill>
                  <a:schemeClr val="accent4"/>
                </a:solidFill>
                <a:latin typeface="Lato"/>
                <a:ea typeface="Lato"/>
                <a:cs typeface="Lato"/>
                <a:sym typeface="Lato"/>
              </a:defRPr>
            </a:lvl1pPr>
            <a:lvl2pPr indent="-342900" lvl="1" marL="914400" marR="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arious Project Show Case">
  <p:cSld name="Various Project Show Case">
    <p:spTree>
      <p:nvGrpSpPr>
        <p:cNvPr id="85" name="Shape 85"/>
        <p:cNvGrpSpPr/>
        <p:nvPr/>
      </p:nvGrpSpPr>
      <p:grpSpPr>
        <a:xfrm>
          <a:off x="0" y="0"/>
          <a:ext cx="0" cy="0"/>
          <a:chOff x="0" y="0"/>
          <a:chExt cx="0" cy="0"/>
        </a:xfrm>
      </p:grpSpPr>
      <p:sp>
        <p:nvSpPr>
          <p:cNvPr id="86" name="Google Shape;86;p130"/>
          <p:cNvSpPr txBox="1"/>
          <p:nvPr>
            <p:ph idx="1" type="body"/>
          </p:nvPr>
        </p:nvSpPr>
        <p:spPr>
          <a:xfrm>
            <a:off x="584202" y="575841"/>
            <a:ext cx="7953374" cy="38326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Clr>
                <a:schemeClr val="accent1"/>
              </a:buClr>
              <a:buSzPts val="2200"/>
              <a:buFont typeface="Arial"/>
              <a:buNone/>
              <a:defRPr b="0" i="0" sz="2200" u="none" cap="none" strike="noStrike">
                <a:solidFill>
                  <a:schemeClr val="accent1"/>
                </a:solidFill>
                <a:latin typeface="Lato Black"/>
                <a:ea typeface="Lato Black"/>
                <a:cs typeface="Lato Black"/>
                <a:sym typeface="Lato Black"/>
              </a:defRPr>
            </a:lvl1pPr>
            <a:lvl2pPr indent="-342900" lvl="1" marL="914400" marR="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7" name="Google Shape;87;p130"/>
          <p:cNvSpPr txBox="1"/>
          <p:nvPr>
            <p:ph idx="2" type="body"/>
          </p:nvPr>
        </p:nvSpPr>
        <p:spPr>
          <a:xfrm>
            <a:off x="593725" y="959101"/>
            <a:ext cx="7953374" cy="141344"/>
          </a:xfrm>
          <a:prstGeom prst="rect">
            <a:avLst/>
          </a:prstGeom>
          <a:noFill/>
          <a:ln>
            <a:noFill/>
          </a:ln>
        </p:spPr>
        <p:txBody>
          <a:bodyPr anchorCtr="0" anchor="t" bIns="91425" lIns="91425" spcFirstLastPara="1" rIns="91425" wrap="square" tIns="91425">
            <a:normAutofit/>
          </a:bodyPr>
          <a:lstStyle>
            <a:lvl1pPr indent="-228600" lvl="0" marL="457200" marR="0" algn="l">
              <a:lnSpc>
                <a:spcPct val="133333"/>
              </a:lnSpc>
              <a:spcBef>
                <a:spcPts val="0"/>
              </a:spcBef>
              <a:spcAft>
                <a:spcPts val="0"/>
              </a:spcAft>
              <a:buClr>
                <a:schemeClr val="accent4"/>
              </a:buClr>
              <a:buSzPts val="900"/>
              <a:buFont typeface="Arial"/>
              <a:buNone/>
              <a:defRPr b="0" i="0" sz="900" u="none" cap="none" strike="noStrike">
                <a:solidFill>
                  <a:schemeClr val="accent4"/>
                </a:solidFill>
                <a:latin typeface="Lato"/>
                <a:ea typeface="Lato"/>
                <a:cs typeface="Lato"/>
                <a:sym typeface="Lato"/>
              </a:defRPr>
            </a:lvl1pPr>
            <a:lvl2pPr indent="-342900" lvl="1" marL="914400" marR="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8" name="Google Shape;88;p130"/>
          <p:cNvSpPr/>
          <p:nvPr>
            <p:ph idx="3" type="pic"/>
          </p:nvPr>
        </p:nvSpPr>
        <p:spPr>
          <a:xfrm>
            <a:off x="594391" y="1543050"/>
            <a:ext cx="1984248" cy="1371600"/>
          </a:xfrm>
          <a:prstGeom prst="rect">
            <a:avLst/>
          </a:prstGeom>
          <a:noFill/>
          <a:ln>
            <a:noFill/>
          </a:ln>
        </p:spPr>
        <p:txBody>
          <a:bodyPr anchorCtr="0" anchor="t" bIns="91425" lIns="91425" spcFirstLastPara="1" rIns="91425" wrap="square" tIns="91425">
            <a:normAutofit/>
          </a:bodyPr>
          <a:lstStyle>
            <a:lvl1pPr lvl="0" marR="0" rtl="0" algn="l">
              <a:lnSpc>
                <a:spcPct val="90000"/>
              </a:lnSpc>
              <a:spcBef>
                <a:spcPts val="750"/>
              </a:spcBef>
              <a:spcAft>
                <a:spcPts val="0"/>
              </a:spcAft>
              <a:buClr>
                <a:schemeClr val="accent4"/>
              </a:buClr>
              <a:buSzPts val="1200"/>
              <a:buFont typeface="Arial"/>
              <a:buChar char="•"/>
              <a:defRPr b="0" i="0" sz="1200" u="none" cap="none" strike="noStrike">
                <a:solidFill>
                  <a:schemeClr val="accent4"/>
                </a:solidFill>
                <a:latin typeface="Lato"/>
                <a:ea typeface="Lato"/>
                <a:cs typeface="Lato"/>
                <a:sym typeface="Lato"/>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9" name="Google Shape;89;p130"/>
          <p:cNvSpPr/>
          <p:nvPr>
            <p:ph idx="4" type="pic"/>
          </p:nvPr>
        </p:nvSpPr>
        <p:spPr>
          <a:xfrm>
            <a:off x="4561555" y="1543050"/>
            <a:ext cx="1984248" cy="1371600"/>
          </a:xfrm>
          <a:prstGeom prst="rect">
            <a:avLst/>
          </a:prstGeom>
          <a:noFill/>
          <a:ln>
            <a:noFill/>
          </a:ln>
        </p:spPr>
        <p:txBody>
          <a:bodyPr anchorCtr="0" anchor="t" bIns="91425" lIns="91425" spcFirstLastPara="1" rIns="91425" wrap="square" tIns="91425">
            <a:normAutofit/>
          </a:bodyPr>
          <a:lstStyle>
            <a:lvl1pPr lvl="0" marR="0" rtl="0" algn="l">
              <a:lnSpc>
                <a:spcPct val="90000"/>
              </a:lnSpc>
              <a:spcBef>
                <a:spcPts val="750"/>
              </a:spcBef>
              <a:spcAft>
                <a:spcPts val="0"/>
              </a:spcAft>
              <a:buClr>
                <a:schemeClr val="accent4"/>
              </a:buClr>
              <a:buSzPts val="1200"/>
              <a:buFont typeface="Arial"/>
              <a:buChar char="•"/>
              <a:defRPr b="0" i="0" sz="1200" u="none" cap="none" strike="noStrike">
                <a:solidFill>
                  <a:schemeClr val="accent4"/>
                </a:solidFill>
                <a:latin typeface="Lato"/>
                <a:ea typeface="Lato"/>
                <a:cs typeface="Lato"/>
                <a:sym typeface="Lato"/>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90" name="Google Shape;90;p130"/>
          <p:cNvSpPr/>
          <p:nvPr>
            <p:ph idx="5" type="pic"/>
          </p:nvPr>
        </p:nvSpPr>
        <p:spPr>
          <a:xfrm>
            <a:off x="2577973" y="2913398"/>
            <a:ext cx="1984248" cy="1371600"/>
          </a:xfrm>
          <a:prstGeom prst="rect">
            <a:avLst/>
          </a:prstGeom>
          <a:noFill/>
          <a:ln>
            <a:noFill/>
          </a:ln>
        </p:spPr>
        <p:txBody>
          <a:bodyPr anchorCtr="0" anchor="t" bIns="91425" lIns="91425" spcFirstLastPara="1" rIns="91425" wrap="square" tIns="91425">
            <a:normAutofit/>
          </a:bodyPr>
          <a:lstStyle>
            <a:lvl1pPr lvl="0" marR="0" rtl="0" algn="l">
              <a:lnSpc>
                <a:spcPct val="90000"/>
              </a:lnSpc>
              <a:spcBef>
                <a:spcPts val="750"/>
              </a:spcBef>
              <a:spcAft>
                <a:spcPts val="0"/>
              </a:spcAft>
              <a:buClr>
                <a:schemeClr val="accent4"/>
              </a:buClr>
              <a:buSzPts val="1200"/>
              <a:buFont typeface="Arial"/>
              <a:buChar char="•"/>
              <a:defRPr b="0" i="0" sz="1200" u="none" cap="none" strike="noStrike">
                <a:solidFill>
                  <a:schemeClr val="accent4"/>
                </a:solidFill>
                <a:latin typeface="Lato"/>
                <a:ea typeface="Lato"/>
                <a:cs typeface="Lato"/>
                <a:sym typeface="Lato"/>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91" name="Google Shape;91;p130"/>
          <p:cNvSpPr/>
          <p:nvPr>
            <p:ph idx="6" type="pic"/>
          </p:nvPr>
        </p:nvSpPr>
        <p:spPr>
          <a:xfrm>
            <a:off x="6545137" y="2913398"/>
            <a:ext cx="1984248" cy="1371600"/>
          </a:xfrm>
          <a:prstGeom prst="rect">
            <a:avLst/>
          </a:prstGeom>
          <a:noFill/>
          <a:ln>
            <a:noFill/>
          </a:ln>
        </p:spPr>
        <p:txBody>
          <a:bodyPr anchorCtr="0" anchor="t" bIns="91425" lIns="91425" spcFirstLastPara="1" rIns="91425" wrap="square" tIns="91425">
            <a:normAutofit/>
          </a:bodyPr>
          <a:lstStyle>
            <a:lvl1pPr lvl="0" marR="0" rtl="0" algn="l">
              <a:lnSpc>
                <a:spcPct val="90000"/>
              </a:lnSpc>
              <a:spcBef>
                <a:spcPts val="750"/>
              </a:spcBef>
              <a:spcAft>
                <a:spcPts val="0"/>
              </a:spcAft>
              <a:buClr>
                <a:schemeClr val="accent4"/>
              </a:buClr>
              <a:buSzPts val="1200"/>
              <a:buFont typeface="Arial"/>
              <a:buChar char="•"/>
              <a:defRPr b="0" i="0" sz="1200" u="none" cap="none" strike="noStrike">
                <a:solidFill>
                  <a:schemeClr val="accent4"/>
                </a:solidFill>
                <a:latin typeface="Lato"/>
                <a:ea typeface="Lato"/>
                <a:cs typeface="Lato"/>
                <a:sym typeface="Lato"/>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ptop Portfolio Showcase">
  <p:cSld name="Laptop Portfolio Showcase">
    <p:spTree>
      <p:nvGrpSpPr>
        <p:cNvPr id="92" name="Shape 92"/>
        <p:cNvGrpSpPr/>
        <p:nvPr/>
      </p:nvGrpSpPr>
      <p:grpSpPr>
        <a:xfrm>
          <a:off x="0" y="0"/>
          <a:ext cx="0" cy="0"/>
          <a:chOff x="0" y="0"/>
          <a:chExt cx="0" cy="0"/>
        </a:xfrm>
      </p:grpSpPr>
      <p:sp>
        <p:nvSpPr>
          <p:cNvPr id="93" name="Google Shape;93;p131"/>
          <p:cNvSpPr/>
          <p:nvPr>
            <p:ph idx="2" type="pic"/>
          </p:nvPr>
        </p:nvSpPr>
        <p:spPr>
          <a:xfrm>
            <a:off x="4667249" y="1943100"/>
            <a:ext cx="3107531" cy="1943271"/>
          </a:xfrm>
          <a:prstGeom prst="rect">
            <a:avLst/>
          </a:prstGeom>
          <a:noFill/>
          <a:ln>
            <a:noFill/>
          </a:ln>
        </p:spPr>
        <p:txBody>
          <a:bodyPr anchorCtr="0" anchor="t" bIns="91425" lIns="91425" spcFirstLastPara="1" rIns="91425" wrap="square" tIns="91425">
            <a:normAutofit/>
          </a:bodyPr>
          <a:lstStyle>
            <a:lvl1pPr lvl="0" marR="0" rtl="0" algn="l">
              <a:lnSpc>
                <a:spcPct val="90000"/>
              </a:lnSpc>
              <a:spcBef>
                <a:spcPts val="750"/>
              </a:spcBef>
              <a:spcAft>
                <a:spcPts val="0"/>
              </a:spcAft>
              <a:buClr>
                <a:schemeClr val="accent4"/>
              </a:buClr>
              <a:buSzPts val="1200"/>
              <a:buFont typeface="Arial"/>
              <a:buChar char="•"/>
              <a:defRPr b="0" i="0" sz="1200" u="none" cap="none" strike="noStrike">
                <a:solidFill>
                  <a:schemeClr val="accent4"/>
                </a:solidFill>
                <a:latin typeface="Lato"/>
                <a:ea typeface="Lato"/>
                <a:cs typeface="Lato"/>
                <a:sym typeface="Lato"/>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94" name="Google Shape;94;p131"/>
          <p:cNvSpPr txBox="1"/>
          <p:nvPr>
            <p:ph idx="1" type="body"/>
          </p:nvPr>
        </p:nvSpPr>
        <p:spPr>
          <a:xfrm>
            <a:off x="584202" y="575841"/>
            <a:ext cx="7953374" cy="38326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Clr>
                <a:schemeClr val="accent1"/>
              </a:buClr>
              <a:buSzPts val="2200"/>
              <a:buFont typeface="Arial"/>
              <a:buNone/>
              <a:defRPr b="0" i="0" sz="2200" u="none" cap="none" strike="noStrike">
                <a:solidFill>
                  <a:schemeClr val="accent1"/>
                </a:solidFill>
                <a:latin typeface="Lato Black"/>
                <a:ea typeface="Lato Black"/>
                <a:cs typeface="Lato Black"/>
                <a:sym typeface="Lato Black"/>
              </a:defRPr>
            </a:lvl1pPr>
            <a:lvl2pPr indent="-342900" lvl="1" marL="914400" marR="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95" name="Google Shape;95;p131"/>
          <p:cNvSpPr txBox="1"/>
          <p:nvPr>
            <p:ph idx="3" type="body"/>
          </p:nvPr>
        </p:nvSpPr>
        <p:spPr>
          <a:xfrm>
            <a:off x="593725" y="959101"/>
            <a:ext cx="7953374" cy="141344"/>
          </a:xfrm>
          <a:prstGeom prst="rect">
            <a:avLst/>
          </a:prstGeom>
          <a:noFill/>
          <a:ln>
            <a:noFill/>
          </a:ln>
        </p:spPr>
        <p:txBody>
          <a:bodyPr anchorCtr="0" anchor="t" bIns="91425" lIns="91425" spcFirstLastPara="1" rIns="91425" wrap="square" tIns="91425">
            <a:normAutofit/>
          </a:bodyPr>
          <a:lstStyle>
            <a:lvl1pPr indent="-228600" lvl="0" marL="457200" marR="0" algn="l">
              <a:lnSpc>
                <a:spcPct val="133333"/>
              </a:lnSpc>
              <a:spcBef>
                <a:spcPts val="0"/>
              </a:spcBef>
              <a:spcAft>
                <a:spcPts val="0"/>
              </a:spcAft>
              <a:buClr>
                <a:schemeClr val="accent4"/>
              </a:buClr>
              <a:buSzPts val="900"/>
              <a:buFont typeface="Arial"/>
              <a:buNone/>
              <a:defRPr b="0" i="0" sz="900" u="none" cap="none" strike="noStrike">
                <a:solidFill>
                  <a:schemeClr val="accent4"/>
                </a:solidFill>
                <a:latin typeface="Lato"/>
                <a:ea typeface="Lato"/>
                <a:cs typeface="Lato"/>
                <a:sym typeface="Lato"/>
              </a:defRPr>
            </a:lvl1pPr>
            <a:lvl2pPr indent="-342900" lvl="1" marL="914400" marR="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CD Portfolio Showcase">
  <p:cSld name="LCD Portfolio Showcase">
    <p:spTree>
      <p:nvGrpSpPr>
        <p:cNvPr id="96" name="Shape 96"/>
        <p:cNvGrpSpPr/>
        <p:nvPr/>
      </p:nvGrpSpPr>
      <p:grpSpPr>
        <a:xfrm>
          <a:off x="0" y="0"/>
          <a:ext cx="0" cy="0"/>
          <a:chOff x="0" y="0"/>
          <a:chExt cx="0" cy="0"/>
        </a:xfrm>
      </p:grpSpPr>
      <p:sp>
        <p:nvSpPr>
          <p:cNvPr id="97" name="Google Shape;97;p132"/>
          <p:cNvSpPr txBox="1"/>
          <p:nvPr>
            <p:ph idx="1" type="body"/>
          </p:nvPr>
        </p:nvSpPr>
        <p:spPr>
          <a:xfrm>
            <a:off x="584202" y="575841"/>
            <a:ext cx="7953374" cy="38326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Clr>
                <a:schemeClr val="accent1"/>
              </a:buClr>
              <a:buSzPts val="2200"/>
              <a:buFont typeface="Arial"/>
              <a:buNone/>
              <a:defRPr b="0" i="0" sz="2200" u="none" cap="none" strike="noStrike">
                <a:solidFill>
                  <a:schemeClr val="accent1"/>
                </a:solidFill>
                <a:latin typeface="Lato Black"/>
                <a:ea typeface="Lato Black"/>
                <a:cs typeface="Lato Black"/>
                <a:sym typeface="Lato Black"/>
              </a:defRPr>
            </a:lvl1pPr>
            <a:lvl2pPr indent="-342900" lvl="1" marL="914400" marR="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98" name="Google Shape;98;p132"/>
          <p:cNvSpPr txBox="1"/>
          <p:nvPr>
            <p:ph idx="2" type="body"/>
          </p:nvPr>
        </p:nvSpPr>
        <p:spPr>
          <a:xfrm>
            <a:off x="593725" y="959101"/>
            <a:ext cx="7953374" cy="141344"/>
          </a:xfrm>
          <a:prstGeom prst="rect">
            <a:avLst/>
          </a:prstGeom>
          <a:noFill/>
          <a:ln>
            <a:noFill/>
          </a:ln>
        </p:spPr>
        <p:txBody>
          <a:bodyPr anchorCtr="0" anchor="t" bIns="91425" lIns="91425" spcFirstLastPara="1" rIns="91425" wrap="square" tIns="91425">
            <a:normAutofit/>
          </a:bodyPr>
          <a:lstStyle>
            <a:lvl1pPr indent="-228600" lvl="0" marL="457200" marR="0" algn="l">
              <a:lnSpc>
                <a:spcPct val="133333"/>
              </a:lnSpc>
              <a:spcBef>
                <a:spcPts val="0"/>
              </a:spcBef>
              <a:spcAft>
                <a:spcPts val="0"/>
              </a:spcAft>
              <a:buClr>
                <a:schemeClr val="accent4"/>
              </a:buClr>
              <a:buSzPts val="900"/>
              <a:buFont typeface="Arial"/>
              <a:buNone/>
              <a:defRPr b="0" i="0" sz="900" u="none" cap="none" strike="noStrike">
                <a:solidFill>
                  <a:schemeClr val="accent4"/>
                </a:solidFill>
                <a:latin typeface="Lato"/>
                <a:ea typeface="Lato"/>
                <a:cs typeface="Lato"/>
                <a:sym typeface="Lato"/>
              </a:defRPr>
            </a:lvl1pPr>
            <a:lvl2pPr indent="-342900" lvl="1" marL="914400" marR="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99" name="Google Shape;99;p132"/>
          <p:cNvSpPr/>
          <p:nvPr>
            <p:ph idx="3" type="pic"/>
          </p:nvPr>
        </p:nvSpPr>
        <p:spPr>
          <a:xfrm>
            <a:off x="979246" y="1911986"/>
            <a:ext cx="2706929" cy="1628933"/>
          </a:xfrm>
          <a:prstGeom prst="rect">
            <a:avLst/>
          </a:prstGeom>
          <a:noFill/>
          <a:ln>
            <a:noFill/>
          </a:ln>
        </p:spPr>
        <p:txBody>
          <a:bodyPr anchorCtr="0" anchor="t" bIns="91425" lIns="91425" spcFirstLastPara="1" rIns="91425" wrap="square" tIns="91425">
            <a:normAutofit/>
          </a:bodyPr>
          <a:lstStyle>
            <a:lvl1pPr lvl="0" marR="0" rtl="0" algn="l">
              <a:lnSpc>
                <a:spcPct val="90000"/>
              </a:lnSpc>
              <a:spcBef>
                <a:spcPts val="750"/>
              </a:spcBef>
              <a:spcAft>
                <a:spcPts val="0"/>
              </a:spcAft>
              <a:buClr>
                <a:schemeClr val="accent4"/>
              </a:buClr>
              <a:buSzPts val="1200"/>
              <a:buFont typeface="Arial"/>
              <a:buChar char="•"/>
              <a:defRPr b="0" i="0" sz="1200" u="none" cap="none" strike="noStrike">
                <a:solidFill>
                  <a:schemeClr val="accent4"/>
                </a:solidFill>
                <a:latin typeface="Lato"/>
                <a:ea typeface="Lato"/>
                <a:cs typeface="Lato"/>
                <a:sym typeface="Lato"/>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Phone Portfolio Showcase at Center">
  <p:cSld name="iPhone Portfolio Showcase at Center">
    <p:spTree>
      <p:nvGrpSpPr>
        <p:cNvPr id="100" name="Shape 100"/>
        <p:cNvGrpSpPr/>
        <p:nvPr/>
      </p:nvGrpSpPr>
      <p:grpSpPr>
        <a:xfrm>
          <a:off x="0" y="0"/>
          <a:ext cx="0" cy="0"/>
          <a:chOff x="0" y="0"/>
          <a:chExt cx="0" cy="0"/>
        </a:xfrm>
      </p:grpSpPr>
      <p:sp>
        <p:nvSpPr>
          <p:cNvPr id="101" name="Google Shape;101;p133"/>
          <p:cNvSpPr txBox="1"/>
          <p:nvPr>
            <p:ph idx="1" type="body"/>
          </p:nvPr>
        </p:nvSpPr>
        <p:spPr>
          <a:xfrm>
            <a:off x="584202" y="575841"/>
            <a:ext cx="7953374" cy="38326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Clr>
                <a:schemeClr val="accent1"/>
              </a:buClr>
              <a:buSzPts val="2200"/>
              <a:buFont typeface="Arial"/>
              <a:buNone/>
              <a:defRPr b="0" i="0" sz="2200" u="none" cap="none" strike="noStrike">
                <a:solidFill>
                  <a:schemeClr val="accent1"/>
                </a:solidFill>
                <a:latin typeface="Lato Black"/>
                <a:ea typeface="Lato Black"/>
                <a:cs typeface="Lato Black"/>
                <a:sym typeface="Lato Black"/>
              </a:defRPr>
            </a:lvl1pPr>
            <a:lvl2pPr indent="-342900" lvl="1" marL="914400" marR="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02" name="Google Shape;102;p133"/>
          <p:cNvSpPr txBox="1"/>
          <p:nvPr>
            <p:ph idx="2" type="body"/>
          </p:nvPr>
        </p:nvSpPr>
        <p:spPr>
          <a:xfrm>
            <a:off x="593725" y="959101"/>
            <a:ext cx="7953374" cy="141344"/>
          </a:xfrm>
          <a:prstGeom prst="rect">
            <a:avLst/>
          </a:prstGeom>
          <a:noFill/>
          <a:ln>
            <a:noFill/>
          </a:ln>
        </p:spPr>
        <p:txBody>
          <a:bodyPr anchorCtr="0" anchor="t" bIns="91425" lIns="91425" spcFirstLastPara="1" rIns="91425" wrap="square" tIns="91425">
            <a:normAutofit/>
          </a:bodyPr>
          <a:lstStyle>
            <a:lvl1pPr indent="-228600" lvl="0" marL="457200" marR="0" algn="l">
              <a:lnSpc>
                <a:spcPct val="133333"/>
              </a:lnSpc>
              <a:spcBef>
                <a:spcPts val="0"/>
              </a:spcBef>
              <a:spcAft>
                <a:spcPts val="0"/>
              </a:spcAft>
              <a:buClr>
                <a:schemeClr val="accent4"/>
              </a:buClr>
              <a:buSzPts val="900"/>
              <a:buFont typeface="Arial"/>
              <a:buNone/>
              <a:defRPr b="0" i="0" sz="900" u="none" cap="none" strike="noStrike">
                <a:solidFill>
                  <a:schemeClr val="accent4"/>
                </a:solidFill>
                <a:latin typeface="Lato"/>
                <a:ea typeface="Lato"/>
                <a:cs typeface="Lato"/>
                <a:sym typeface="Lato"/>
              </a:defRPr>
            </a:lvl1pPr>
            <a:lvl2pPr indent="-342900" lvl="1" marL="914400" marR="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03" name="Google Shape;103;p133"/>
          <p:cNvSpPr/>
          <p:nvPr>
            <p:ph idx="3" type="pic"/>
          </p:nvPr>
        </p:nvSpPr>
        <p:spPr>
          <a:xfrm>
            <a:off x="3986213" y="2021681"/>
            <a:ext cx="1216819" cy="2166938"/>
          </a:xfrm>
          <a:prstGeom prst="rect">
            <a:avLst/>
          </a:prstGeom>
          <a:noFill/>
          <a:ln>
            <a:noFill/>
          </a:ln>
        </p:spPr>
        <p:txBody>
          <a:bodyPr anchorCtr="0" anchor="t" bIns="91425" lIns="91425" spcFirstLastPara="1" rIns="91425" wrap="square" tIns="91425">
            <a:normAutofit/>
          </a:bodyPr>
          <a:lstStyle>
            <a:lvl1pPr lvl="0" marR="0" rtl="0" algn="l">
              <a:lnSpc>
                <a:spcPct val="90000"/>
              </a:lnSpc>
              <a:spcBef>
                <a:spcPts val="750"/>
              </a:spcBef>
              <a:spcAft>
                <a:spcPts val="0"/>
              </a:spcAft>
              <a:buClr>
                <a:schemeClr val="accent4"/>
              </a:buClr>
              <a:buSzPts val="1200"/>
              <a:buFont typeface="Arial"/>
              <a:buChar char="•"/>
              <a:defRPr b="0" i="0" sz="1200" u="none" cap="none" strike="noStrike">
                <a:solidFill>
                  <a:schemeClr val="accent4"/>
                </a:solidFill>
                <a:latin typeface="Lato"/>
                <a:ea typeface="Lato"/>
                <a:cs typeface="Lato"/>
                <a:sym typeface="Lato"/>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Pad Portfolio Showcase at right">
  <p:cSld name="iPad Portfolio Showcase at right">
    <p:spTree>
      <p:nvGrpSpPr>
        <p:cNvPr id="104" name="Shape 104"/>
        <p:cNvGrpSpPr/>
        <p:nvPr/>
      </p:nvGrpSpPr>
      <p:grpSpPr>
        <a:xfrm>
          <a:off x="0" y="0"/>
          <a:ext cx="0" cy="0"/>
          <a:chOff x="0" y="0"/>
          <a:chExt cx="0" cy="0"/>
        </a:xfrm>
      </p:grpSpPr>
      <p:sp>
        <p:nvSpPr>
          <p:cNvPr id="105" name="Google Shape;105;p134"/>
          <p:cNvSpPr/>
          <p:nvPr>
            <p:ph idx="2" type="pic"/>
          </p:nvPr>
        </p:nvSpPr>
        <p:spPr>
          <a:xfrm>
            <a:off x="6648047" y="1804652"/>
            <a:ext cx="1573825" cy="2100597"/>
          </a:xfrm>
          <a:prstGeom prst="rect">
            <a:avLst/>
          </a:prstGeom>
          <a:noFill/>
          <a:ln>
            <a:noFill/>
          </a:ln>
        </p:spPr>
        <p:txBody>
          <a:bodyPr anchorCtr="0" anchor="t" bIns="91425" lIns="91425" spcFirstLastPara="1" rIns="91425" wrap="square" tIns="91425">
            <a:normAutofit/>
          </a:bodyPr>
          <a:lstStyle>
            <a:lvl1pPr lvl="0" marR="0" rtl="0" algn="l">
              <a:lnSpc>
                <a:spcPct val="90000"/>
              </a:lnSpc>
              <a:spcBef>
                <a:spcPts val="750"/>
              </a:spcBef>
              <a:spcAft>
                <a:spcPts val="0"/>
              </a:spcAft>
              <a:buClr>
                <a:schemeClr val="accent4"/>
              </a:buClr>
              <a:buSzPts val="1200"/>
              <a:buFont typeface="Arial"/>
              <a:buChar char="•"/>
              <a:defRPr b="0" i="0" sz="1200" u="none" cap="none" strike="noStrike">
                <a:solidFill>
                  <a:schemeClr val="accent4"/>
                </a:solidFill>
                <a:latin typeface="Lato"/>
                <a:ea typeface="Lato"/>
                <a:cs typeface="Lato"/>
                <a:sym typeface="Lato"/>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06" name="Google Shape;106;p134"/>
          <p:cNvSpPr txBox="1"/>
          <p:nvPr>
            <p:ph idx="1" type="body"/>
          </p:nvPr>
        </p:nvSpPr>
        <p:spPr>
          <a:xfrm>
            <a:off x="584202" y="575841"/>
            <a:ext cx="7953374" cy="38326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Clr>
                <a:schemeClr val="accent1"/>
              </a:buClr>
              <a:buSzPts val="2200"/>
              <a:buFont typeface="Arial"/>
              <a:buNone/>
              <a:defRPr b="0" i="0" sz="2200" u="none" cap="none" strike="noStrike">
                <a:solidFill>
                  <a:schemeClr val="accent1"/>
                </a:solidFill>
                <a:latin typeface="Lato Black"/>
                <a:ea typeface="Lato Black"/>
                <a:cs typeface="Lato Black"/>
                <a:sym typeface="Lato Black"/>
              </a:defRPr>
            </a:lvl1pPr>
            <a:lvl2pPr indent="-342900" lvl="1" marL="914400" marR="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07" name="Google Shape;107;p134"/>
          <p:cNvSpPr txBox="1"/>
          <p:nvPr>
            <p:ph idx="3" type="body"/>
          </p:nvPr>
        </p:nvSpPr>
        <p:spPr>
          <a:xfrm>
            <a:off x="593725" y="959101"/>
            <a:ext cx="7953374" cy="141344"/>
          </a:xfrm>
          <a:prstGeom prst="rect">
            <a:avLst/>
          </a:prstGeom>
          <a:noFill/>
          <a:ln>
            <a:noFill/>
          </a:ln>
        </p:spPr>
        <p:txBody>
          <a:bodyPr anchorCtr="0" anchor="t" bIns="91425" lIns="91425" spcFirstLastPara="1" rIns="91425" wrap="square" tIns="91425">
            <a:normAutofit/>
          </a:bodyPr>
          <a:lstStyle>
            <a:lvl1pPr indent="-228600" lvl="0" marL="457200" marR="0" algn="l">
              <a:lnSpc>
                <a:spcPct val="133333"/>
              </a:lnSpc>
              <a:spcBef>
                <a:spcPts val="0"/>
              </a:spcBef>
              <a:spcAft>
                <a:spcPts val="0"/>
              </a:spcAft>
              <a:buClr>
                <a:schemeClr val="accent4"/>
              </a:buClr>
              <a:buSzPts val="900"/>
              <a:buFont typeface="Arial"/>
              <a:buNone/>
              <a:defRPr b="0" i="0" sz="900" u="none" cap="none" strike="noStrike">
                <a:solidFill>
                  <a:schemeClr val="accent4"/>
                </a:solidFill>
                <a:latin typeface="Lato"/>
                <a:ea typeface="Lato"/>
                <a:cs typeface="Lato"/>
                <a:sym typeface="Lato"/>
              </a:defRPr>
            </a:lvl1pPr>
            <a:lvl2pPr indent="-342900" lvl="1" marL="914400" marR="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08" name="Google Shape;108;p134"/>
          <p:cNvSpPr/>
          <p:nvPr>
            <p:ph idx="4" type="pic"/>
          </p:nvPr>
        </p:nvSpPr>
        <p:spPr>
          <a:xfrm>
            <a:off x="4673016" y="2437606"/>
            <a:ext cx="2107406" cy="1581944"/>
          </a:xfrm>
          <a:prstGeom prst="rect">
            <a:avLst/>
          </a:prstGeom>
          <a:noFill/>
          <a:ln>
            <a:noFill/>
          </a:ln>
        </p:spPr>
        <p:txBody>
          <a:bodyPr anchorCtr="0" anchor="t" bIns="91425" lIns="91425" spcFirstLastPara="1" rIns="91425" wrap="square" tIns="91425">
            <a:normAutofit/>
          </a:bodyPr>
          <a:lstStyle>
            <a:lvl1pPr lvl="0" marR="0" rtl="0" algn="l">
              <a:lnSpc>
                <a:spcPct val="90000"/>
              </a:lnSpc>
              <a:spcBef>
                <a:spcPts val="750"/>
              </a:spcBef>
              <a:spcAft>
                <a:spcPts val="0"/>
              </a:spcAft>
              <a:buClr>
                <a:schemeClr val="accent4"/>
              </a:buClr>
              <a:buSzPts val="1200"/>
              <a:buFont typeface="Arial"/>
              <a:buChar char="•"/>
              <a:defRPr b="0" i="0" sz="1200" u="none" cap="none" strike="noStrike">
                <a:solidFill>
                  <a:schemeClr val="accent4"/>
                </a:solidFill>
                <a:latin typeface="Lato"/>
                <a:ea typeface="Lato"/>
                <a:cs typeface="Lato"/>
                <a:sym typeface="Lato"/>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ght Half Pictgure in Page">
  <p:cSld name="Right Half Pictgure in Page">
    <p:spTree>
      <p:nvGrpSpPr>
        <p:cNvPr id="18" name="Shape 18"/>
        <p:cNvGrpSpPr/>
        <p:nvPr/>
      </p:nvGrpSpPr>
      <p:grpSpPr>
        <a:xfrm>
          <a:off x="0" y="0"/>
          <a:ext cx="0" cy="0"/>
          <a:chOff x="0" y="0"/>
          <a:chExt cx="0" cy="0"/>
        </a:xfrm>
      </p:grpSpPr>
      <p:sp>
        <p:nvSpPr>
          <p:cNvPr id="19" name="Google Shape;19;p117"/>
          <p:cNvSpPr/>
          <p:nvPr>
            <p:ph idx="2" type="pic"/>
          </p:nvPr>
        </p:nvSpPr>
        <p:spPr>
          <a:xfrm>
            <a:off x="4572000" y="0"/>
            <a:ext cx="4572000" cy="5143499"/>
          </a:xfrm>
          <a:prstGeom prst="rect">
            <a:avLst/>
          </a:prstGeom>
          <a:noFill/>
          <a:ln>
            <a:noFill/>
          </a:ln>
        </p:spPr>
        <p:txBody>
          <a:bodyPr anchorCtr="0" anchor="t" bIns="91425" lIns="91425" spcFirstLastPara="1" rIns="91425" wrap="square" tIns="91425">
            <a:normAutofit/>
          </a:bodyPr>
          <a:lstStyle>
            <a:lvl1pPr lvl="0" marR="0" rtl="0" algn="l">
              <a:lnSpc>
                <a:spcPct val="90000"/>
              </a:lnSpc>
              <a:spcBef>
                <a:spcPts val="750"/>
              </a:spcBef>
              <a:spcAft>
                <a:spcPts val="0"/>
              </a:spcAft>
              <a:buClr>
                <a:schemeClr val="accent4"/>
              </a:buClr>
              <a:buSzPts val="1200"/>
              <a:buFont typeface="Arial"/>
              <a:buChar char="•"/>
              <a:defRPr b="0" i="0" sz="1200" u="none" cap="none" strike="noStrike">
                <a:solidFill>
                  <a:schemeClr val="accent4"/>
                </a:solidFill>
                <a:latin typeface="Lato"/>
                <a:ea typeface="Lato"/>
                <a:cs typeface="Lato"/>
                <a:sym typeface="Lato"/>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0" name="Google Shape;20;p117"/>
          <p:cNvSpPr txBox="1"/>
          <p:nvPr>
            <p:ph idx="1" type="body"/>
          </p:nvPr>
        </p:nvSpPr>
        <p:spPr>
          <a:xfrm>
            <a:off x="584202" y="575841"/>
            <a:ext cx="3331093" cy="38326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Clr>
                <a:schemeClr val="accent1"/>
              </a:buClr>
              <a:buSzPts val="2200"/>
              <a:buFont typeface="Arial"/>
              <a:buNone/>
              <a:defRPr b="0" i="0" sz="2200" u="none" cap="none" strike="noStrike">
                <a:solidFill>
                  <a:schemeClr val="accent1"/>
                </a:solidFill>
                <a:latin typeface="Lato Black"/>
                <a:ea typeface="Lato Black"/>
                <a:cs typeface="Lato Black"/>
                <a:sym typeface="Lato Black"/>
              </a:defRPr>
            </a:lvl1pPr>
            <a:lvl2pPr indent="-342900" lvl="1" marL="914400" marR="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1" name="Google Shape;21;p117"/>
          <p:cNvSpPr txBox="1"/>
          <p:nvPr>
            <p:ph idx="3" type="body"/>
          </p:nvPr>
        </p:nvSpPr>
        <p:spPr>
          <a:xfrm>
            <a:off x="593725" y="959101"/>
            <a:ext cx="3331093" cy="141344"/>
          </a:xfrm>
          <a:prstGeom prst="rect">
            <a:avLst/>
          </a:prstGeom>
          <a:noFill/>
          <a:ln>
            <a:noFill/>
          </a:ln>
        </p:spPr>
        <p:txBody>
          <a:bodyPr anchorCtr="0" anchor="t" bIns="91425" lIns="91425" spcFirstLastPara="1" rIns="91425" wrap="square" tIns="91425">
            <a:normAutofit/>
          </a:bodyPr>
          <a:lstStyle>
            <a:lvl1pPr indent="-228600" lvl="0" marL="457200" marR="0" algn="l">
              <a:lnSpc>
                <a:spcPct val="133333"/>
              </a:lnSpc>
              <a:spcBef>
                <a:spcPts val="0"/>
              </a:spcBef>
              <a:spcAft>
                <a:spcPts val="0"/>
              </a:spcAft>
              <a:buClr>
                <a:schemeClr val="accent4"/>
              </a:buClr>
              <a:buSzPts val="900"/>
              <a:buFont typeface="Arial"/>
              <a:buNone/>
              <a:defRPr b="0" i="0" sz="900" u="none" cap="none" strike="noStrike">
                <a:solidFill>
                  <a:schemeClr val="accent4"/>
                </a:solidFill>
                <a:latin typeface="Lato"/>
                <a:ea typeface="Lato"/>
                <a:cs typeface="Lato"/>
                <a:sym typeface="Lato"/>
              </a:defRPr>
            </a:lvl1pPr>
            <a:lvl2pPr indent="-342900" lvl="1" marL="914400" marR="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Phone Portfolio Showcase at Left">
  <p:cSld name="iPhone Portfolio Showcase at Left">
    <p:spTree>
      <p:nvGrpSpPr>
        <p:cNvPr id="109" name="Shape 109"/>
        <p:cNvGrpSpPr/>
        <p:nvPr/>
      </p:nvGrpSpPr>
      <p:grpSpPr>
        <a:xfrm>
          <a:off x="0" y="0"/>
          <a:ext cx="0" cy="0"/>
          <a:chOff x="0" y="0"/>
          <a:chExt cx="0" cy="0"/>
        </a:xfrm>
      </p:grpSpPr>
      <p:sp>
        <p:nvSpPr>
          <p:cNvPr id="110" name="Google Shape;110;p135"/>
          <p:cNvSpPr txBox="1"/>
          <p:nvPr>
            <p:ph idx="1" type="body"/>
          </p:nvPr>
        </p:nvSpPr>
        <p:spPr>
          <a:xfrm>
            <a:off x="584202" y="575841"/>
            <a:ext cx="7953374" cy="38326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Clr>
                <a:schemeClr val="accent1"/>
              </a:buClr>
              <a:buSzPts val="2200"/>
              <a:buFont typeface="Arial"/>
              <a:buNone/>
              <a:defRPr b="0" i="0" sz="2200" u="none" cap="none" strike="noStrike">
                <a:solidFill>
                  <a:schemeClr val="accent1"/>
                </a:solidFill>
                <a:latin typeface="Lato Black"/>
                <a:ea typeface="Lato Black"/>
                <a:cs typeface="Lato Black"/>
                <a:sym typeface="Lato Black"/>
              </a:defRPr>
            </a:lvl1pPr>
            <a:lvl2pPr indent="-342900" lvl="1" marL="914400" marR="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11" name="Google Shape;111;p135"/>
          <p:cNvSpPr txBox="1"/>
          <p:nvPr>
            <p:ph idx="2" type="body"/>
          </p:nvPr>
        </p:nvSpPr>
        <p:spPr>
          <a:xfrm>
            <a:off x="593725" y="959101"/>
            <a:ext cx="7953374" cy="141344"/>
          </a:xfrm>
          <a:prstGeom prst="rect">
            <a:avLst/>
          </a:prstGeom>
          <a:noFill/>
          <a:ln>
            <a:noFill/>
          </a:ln>
        </p:spPr>
        <p:txBody>
          <a:bodyPr anchorCtr="0" anchor="t" bIns="91425" lIns="91425" spcFirstLastPara="1" rIns="91425" wrap="square" tIns="91425">
            <a:normAutofit/>
          </a:bodyPr>
          <a:lstStyle>
            <a:lvl1pPr indent="-228600" lvl="0" marL="457200" marR="0" algn="l">
              <a:lnSpc>
                <a:spcPct val="133333"/>
              </a:lnSpc>
              <a:spcBef>
                <a:spcPts val="0"/>
              </a:spcBef>
              <a:spcAft>
                <a:spcPts val="0"/>
              </a:spcAft>
              <a:buClr>
                <a:schemeClr val="accent4"/>
              </a:buClr>
              <a:buSzPts val="900"/>
              <a:buFont typeface="Arial"/>
              <a:buNone/>
              <a:defRPr b="0" i="0" sz="900" u="none" cap="none" strike="noStrike">
                <a:solidFill>
                  <a:schemeClr val="accent4"/>
                </a:solidFill>
                <a:latin typeface="Lato"/>
                <a:ea typeface="Lato"/>
                <a:cs typeface="Lato"/>
                <a:sym typeface="Lato"/>
              </a:defRPr>
            </a:lvl1pPr>
            <a:lvl2pPr indent="-342900" lvl="1" marL="914400" marR="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12" name="Google Shape;112;p135"/>
          <p:cNvSpPr/>
          <p:nvPr>
            <p:ph idx="3" type="pic"/>
          </p:nvPr>
        </p:nvSpPr>
        <p:spPr>
          <a:xfrm>
            <a:off x="723197" y="1925601"/>
            <a:ext cx="1216819" cy="2166938"/>
          </a:xfrm>
          <a:prstGeom prst="rect">
            <a:avLst/>
          </a:prstGeom>
          <a:noFill/>
          <a:ln>
            <a:noFill/>
          </a:ln>
        </p:spPr>
        <p:txBody>
          <a:bodyPr anchorCtr="0" anchor="t" bIns="91425" lIns="91425" spcFirstLastPara="1" rIns="91425" wrap="square" tIns="91425">
            <a:normAutofit/>
          </a:bodyPr>
          <a:lstStyle>
            <a:lvl1pPr lvl="0" marR="0" rtl="0" algn="l">
              <a:lnSpc>
                <a:spcPct val="90000"/>
              </a:lnSpc>
              <a:spcBef>
                <a:spcPts val="750"/>
              </a:spcBef>
              <a:spcAft>
                <a:spcPts val="0"/>
              </a:spcAft>
              <a:buClr>
                <a:schemeClr val="accent4"/>
              </a:buClr>
              <a:buSzPts val="1200"/>
              <a:buFont typeface="Arial"/>
              <a:buChar char="•"/>
              <a:defRPr b="0" i="0" sz="1200" u="none" cap="none" strike="noStrike">
                <a:solidFill>
                  <a:schemeClr val="accent4"/>
                </a:solidFill>
                <a:latin typeface="Lato"/>
                <a:ea typeface="Lato"/>
                <a:cs typeface="Lato"/>
                <a:sym typeface="Lato"/>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Background">
  <p:cSld name="Full Background">
    <p:spTree>
      <p:nvGrpSpPr>
        <p:cNvPr id="113" name="Shape 113"/>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d Services Page">
  <p:cSld name="Featured Services Page">
    <p:spTree>
      <p:nvGrpSpPr>
        <p:cNvPr id="114" name="Shape 114"/>
        <p:cNvGrpSpPr/>
        <p:nvPr/>
      </p:nvGrpSpPr>
      <p:grpSpPr>
        <a:xfrm>
          <a:off x="0" y="0"/>
          <a:ext cx="0" cy="0"/>
          <a:chOff x="0" y="0"/>
          <a:chExt cx="0" cy="0"/>
        </a:xfrm>
      </p:grpSpPr>
      <p:sp>
        <p:nvSpPr>
          <p:cNvPr id="115" name="Google Shape;115;p137"/>
          <p:cNvSpPr txBox="1"/>
          <p:nvPr>
            <p:ph idx="1" type="body"/>
          </p:nvPr>
        </p:nvSpPr>
        <p:spPr>
          <a:xfrm>
            <a:off x="584202" y="575841"/>
            <a:ext cx="7953374" cy="38326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Clr>
                <a:schemeClr val="accent1"/>
              </a:buClr>
              <a:buSzPts val="2200"/>
              <a:buFont typeface="Arial"/>
              <a:buNone/>
              <a:defRPr b="0" i="0" sz="2200" u="none" cap="none" strike="noStrike">
                <a:solidFill>
                  <a:schemeClr val="accent1"/>
                </a:solidFill>
                <a:latin typeface="Lato Black"/>
                <a:ea typeface="Lato Black"/>
                <a:cs typeface="Lato Black"/>
                <a:sym typeface="Lato Black"/>
              </a:defRPr>
            </a:lvl1pPr>
            <a:lvl2pPr indent="-342900" lvl="1" marL="914400" marR="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16" name="Google Shape;116;p137"/>
          <p:cNvSpPr txBox="1"/>
          <p:nvPr>
            <p:ph idx="2" type="body"/>
          </p:nvPr>
        </p:nvSpPr>
        <p:spPr>
          <a:xfrm>
            <a:off x="593725" y="959101"/>
            <a:ext cx="7953374" cy="141344"/>
          </a:xfrm>
          <a:prstGeom prst="rect">
            <a:avLst/>
          </a:prstGeom>
          <a:noFill/>
          <a:ln>
            <a:noFill/>
          </a:ln>
        </p:spPr>
        <p:txBody>
          <a:bodyPr anchorCtr="0" anchor="t" bIns="91425" lIns="91425" spcFirstLastPara="1" rIns="91425" wrap="square" tIns="91425">
            <a:normAutofit/>
          </a:bodyPr>
          <a:lstStyle>
            <a:lvl1pPr indent="-228600" lvl="0" marL="457200" marR="0" algn="l">
              <a:lnSpc>
                <a:spcPct val="133333"/>
              </a:lnSpc>
              <a:spcBef>
                <a:spcPts val="0"/>
              </a:spcBef>
              <a:spcAft>
                <a:spcPts val="0"/>
              </a:spcAft>
              <a:buClr>
                <a:schemeClr val="accent4"/>
              </a:buClr>
              <a:buSzPts val="900"/>
              <a:buFont typeface="Arial"/>
              <a:buNone/>
              <a:defRPr b="0" i="0" sz="900" u="none" cap="none" strike="noStrike">
                <a:solidFill>
                  <a:schemeClr val="accent4"/>
                </a:solidFill>
                <a:latin typeface="Lato"/>
                <a:ea typeface="Lato"/>
                <a:cs typeface="Lato"/>
                <a:sym typeface="Lato"/>
              </a:defRPr>
            </a:lvl1pPr>
            <a:lvl2pPr indent="-342900" lvl="1" marL="914400" marR="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17" name="Google Shape;117;p137"/>
          <p:cNvSpPr/>
          <p:nvPr>
            <p:ph idx="3" type="pic"/>
          </p:nvPr>
        </p:nvSpPr>
        <p:spPr>
          <a:xfrm>
            <a:off x="593726" y="1543049"/>
            <a:ext cx="1882774" cy="2743201"/>
          </a:xfrm>
          <a:prstGeom prst="rect">
            <a:avLst/>
          </a:prstGeom>
          <a:noFill/>
          <a:ln>
            <a:noFill/>
          </a:ln>
        </p:spPr>
        <p:txBody>
          <a:bodyPr anchorCtr="0" anchor="t" bIns="91425" lIns="91425" spcFirstLastPara="1" rIns="91425" wrap="square" tIns="91425">
            <a:normAutofit/>
          </a:bodyPr>
          <a:lstStyle>
            <a:lvl1pPr lvl="0" marR="0" rtl="0" algn="l">
              <a:lnSpc>
                <a:spcPct val="90000"/>
              </a:lnSpc>
              <a:spcBef>
                <a:spcPts val="750"/>
              </a:spcBef>
              <a:spcAft>
                <a:spcPts val="0"/>
              </a:spcAft>
              <a:buClr>
                <a:schemeClr val="accent4"/>
              </a:buClr>
              <a:buSzPts val="1000"/>
              <a:buFont typeface="Arial"/>
              <a:buChar char="•"/>
              <a:defRPr b="0" i="0" sz="1000" u="none" cap="none" strike="noStrike">
                <a:solidFill>
                  <a:schemeClr val="accent4"/>
                </a:solidFill>
                <a:latin typeface="Lato"/>
                <a:ea typeface="Lato"/>
                <a:cs typeface="Lato"/>
                <a:sym typeface="Lato"/>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18" name="Google Shape;118;p137"/>
          <p:cNvSpPr/>
          <p:nvPr>
            <p:ph idx="4" type="pic"/>
          </p:nvPr>
        </p:nvSpPr>
        <p:spPr>
          <a:xfrm>
            <a:off x="6664326" y="1543049"/>
            <a:ext cx="1882774" cy="2743201"/>
          </a:xfrm>
          <a:prstGeom prst="rect">
            <a:avLst/>
          </a:prstGeom>
          <a:noFill/>
          <a:ln>
            <a:noFill/>
          </a:ln>
        </p:spPr>
        <p:txBody>
          <a:bodyPr anchorCtr="0" anchor="t" bIns="91425" lIns="91425" spcFirstLastPara="1" rIns="91425" wrap="square" tIns="91425">
            <a:normAutofit/>
          </a:bodyPr>
          <a:lstStyle>
            <a:lvl1pPr lvl="0" marR="0" rtl="0" algn="l">
              <a:lnSpc>
                <a:spcPct val="90000"/>
              </a:lnSpc>
              <a:spcBef>
                <a:spcPts val="750"/>
              </a:spcBef>
              <a:spcAft>
                <a:spcPts val="0"/>
              </a:spcAft>
              <a:buClr>
                <a:schemeClr val="accent4"/>
              </a:buClr>
              <a:buSzPts val="1000"/>
              <a:buFont typeface="Arial"/>
              <a:buChar char="•"/>
              <a:defRPr b="0" i="0" sz="1000" u="none" cap="none" strike="noStrike">
                <a:solidFill>
                  <a:schemeClr val="accent4"/>
                </a:solidFill>
                <a:latin typeface="Lato"/>
                <a:ea typeface="Lato"/>
                <a:cs typeface="Lato"/>
                <a:sym typeface="Lato"/>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19" name="Google Shape;119;p137"/>
          <p:cNvSpPr/>
          <p:nvPr>
            <p:ph idx="5" type="pic"/>
          </p:nvPr>
        </p:nvSpPr>
        <p:spPr>
          <a:xfrm>
            <a:off x="4640792" y="1543049"/>
            <a:ext cx="1882774" cy="2743201"/>
          </a:xfrm>
          <a:prstGeom prst="rect">
            <a:avLst/>
          </a:prstGeom>
          <a:noFill/>
          <a:ln>
            <a:noFill/>
          </a:ln>
        </p:spPr>
        <p:txBody>
          <a:bodyPr anchorCtr="0" anchor="t" bIns="91425" lIns="91425" spcFirstLastPara="1" rIns="91425" wrap="square" tIns="91425">
            <a:normAutofit/>
          </a:bodyPr>
          <a:lstStyle>
            <a:lvl1pPr lvl="0" marR="0" rtl="0" algn="l">
              <a:lnSpc>
                <a:spcPct val="90000"/>
              </a:lnSpc>
              <a:spcBef>
                <a:spcPts val="750"/>
              </a:spcBef>
              <a:spcAft>
                <a:spcPts val="0"/>
              </a:spcAft>
              <a:buClr>
                <a:schemeClr val="accent4"/>
              </a:buClr>
              <a:buSzPts val="1000"/>
              <a:buFont typeface="Arial"/>
              <a:buChar char="•"/>
              <a:defRPr b="0" i="0" sz="1000" u="none" cap="none" strike="noStrike">
                <a:solidFill>
                  <a:schemeClr val="accent4"/>
                </a:solidFill>
                <a:latin typeface="Lato"/>
                <a:ea typeface="Lato"/>
                <a:cs typeface="Lato"/>
                <a:sym typeface="Lato"/>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20" name="Google Shape;120;p137"/>
          <p:cNvSpPr/>
          <p:nvPr>
            <p:ph idx="6" type="pic"/>
          </p:nvPr>
        </p:nvSpPr>
        <p:spPr>
          <a:xfrm>
            <a:off x="2617259" y="1543049"/>
            <a:ext cx="1882774" cy="2743201"/>
          </a:xfrm>
          <a:prstGeom prst="rect">
            <a:avLst/>
          </a:prstGeom>
          <a:noFill/>
          <a:ln>
            <a:noFill/>
          </a:ln>
        </p:spPr>
        <p:txBody>
          <a:bodyPr anchorCtr="0" anchor="t" bIns="91425" lIns="91425" spcFirstLastPara="1" rIns="91425" wrap="square" tIns="91425">
            <a:normAutofit/>
          </a:bodyPr>
          <a:lstStyle>
            <a:lvl1pPr lvl="0" marR="0" rtl="0" algn="l">
              <a:lnSpc>
                <a:spcPct val="90000"/>
              </a:lnSpc>
              <a:spcBef>
                <a:spcPts val="750"/>
              </a:spcBef>
              <a:spcAft>
                <a:spcPts val="0"/>
              </a:spcAft>
              <a:buClr>
                <a:schemeClr val="accent4"/>
              </a:buClr>
              <a:buSzPts val="1000"/>
              <a:buFont typeface="Arial"/>
              <a:buChar char="•"/>
              <a:defRPr b="0" i="0" sz="1000" u="none" cap="none" strike="noStrike">
                <a:solidFill>
                  <a:schemeClr val="accent4"/>
                </a:solidFill>
                <a:latin typeface="Lato"/>
                <a:ea typeface="Lato"/>
                <a:cs typeface="Lato"/>
                <a:sym typeface="Lato"/>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Picture at Left Side">
  <p:cSld name="Small Picture at Left Side">
    <p:spTree>
      <p:nvGrpSpPr>
        <p:cNvPr id="121" name="Shape 121"/>
        <p:cNvGrpSpPr/>
        <p:nvPr/>
      </p:nvGrpSpPr>
      <p:grpSpPr>
        <a:xfrm>
          <a:off x="0" y="0"/>
          <a:ext cx="0" cy="0"/>
          <a:chOff x="0" y="0"/>
          <a:chExt cx="0" cy="0"/>
        </a:xfrm>
      </p:grpSpPr>
      <p:sp>
        <p:nvSpPr>
          <p:cNvPr id="122" name="Google Shape;122;p138"/>
          <p:cNvSpPr txBox="1"/>
          <p:nvPr>
            <p:ph idx="1" type="body"/>
          </p:nvPr>
        </p:nvSpPr>
        <p:spPr>
          <a:xfrm>
            <a:off x="584202" y="575841"/>
            <a:ext cx="7953374" cy="38326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Clr>
                <a:schemeClr val="accent1"/>
              </a:buClr>
              <a:buSzPts val="2200"/>
              <a:buFont typeface="Arial"/>
              <a:buNone/>
              <a:defRPr b="0" i="0" sz="2200" u="none" cap="none" strike="noStrike">
                <a:solidFill>
                  <a:schemeClr val="accent1"/>
                </a:solidFill>
                <a:latin typeface="Lato Black"/>
                <a:ea typeface="Lato Black"/>
                <a:cs typeface="Lato Black"/>
                <a:sym typeface="Lato Black"/>
              </a:defRPr>
            </a:lvl1pPr>
            <a:lvl2pPr indent="-342900" lvl="1" marL="914400" marR="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23" name="Google Shape;123;p138"/>
          <p:cNvSpPr txBox="1"/>
          <p:nvPr>
            <p:ph idx="2" type="body"/>
          </p:nvPr>
        </p:nvSpPr>
        <p:spPr>
          <a:xfrm>
            <a:off x="593725" y="959101"/>
            <a:ext cx="7953374" cy="141344"/>
          </a:xfrm>
          <a:prstGeom prst="rect">
            <a:avLst/>
          </a:prstGeom>
          <a:noFill/>
          <a:ln>
            <a:noFill/>
          </a:ln>
        </p:spPr>
        <p:txBody>
          <a:bodyPr anchorCtr="0" anchor="t" bIns="91425" lIns="91425" spcFirstLastPara="1" rIns="91425" wrap="square" tIns="91425">
            <a:normAutofit/>
          </a:bodyPr>
          <a:lstStyle>
            <a:lvl1pPr indent="-228600" lvl="0" marL="457200" marR="0" algn="l">
              <a:lnSpc>
                <a:spcPct val="133333"/>
              </a:lnSpc>
              <a:spcBef>
                <a:spcPts val="0"/>
              </a:spcBef>
              <a:spcAft>
                <a:spcPts val="0"/>
              </a:spcAft>
              <a:buClr>
                <a:schemeClr val="accent4"/>
              </a:buClr>
              <a:buSzPts val="900"/>
              <a:buFont typeface="Arial"/>
              <a:buNone/>
              <a:defRPr b="0" i="0" sz="900" u="none" cap="none" strike="noStrike">
                <a:solidFill>
                  <a:schemeClr val="accent4"/>
                </a:solidFill>
                <a:latin typeface="Lato"/>
                <a:ea typeface="Lato"/>
                <a:cs typeface="Lato"/>
                <a:sym typeface="Lato"/>
              </a:defRPr>
            </a:lvl1pPr>
            <a:lvl2pPr indent="-342900" lvl="1" marL="914400" marR="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24" name="Google Shape;124;p138"/>
          <p:cNvSpPr/>
          <p:nvPr>
            <p:ph idx="3" type="pic"/>
          </p:nvPr>
        </p:nvSpPr>
        <p:spPr>
          <a:xfrm>
            <a:off x="593726" y="1543049"/>
            <a:ext cx="2692400" cy="2743201"/>
          </a:xfrm>
          <a:prstGeom prst="rect">
            <a:avLst/>
          </a:prstGeom>
          <a:noFill/>
          <a:ln>
            <a:noFill/>
          </a:ln>
        </p:spPr>
        <p:txBody>
          <a:bodyPr anchorCtr="0" anchor="t" bIns="91425" lIns="91425" spcFirstLastPara="1" rIns="91425" wrap="square" tIns="91425">
            <a:normAutofit/>
          </a:bodyPr>
          <a:lstStyle>
            <a:lvl1pPr lvl="0" marR="0" rtl="0" algn="l">
              <a:lnSpc>
                <a:spcPct val="90000"/>
              </a:lnSpc>
              <a:spcBef>
                <a:spcPts val="750"/>
              </a:spcBef>
              <a:spcAft>
                <a:spcPts val="0"/>
              </a:spcAft>
              <a:buClr>
                <a:schemeClr val="accent4"/>
              </a:buClr>
              <a:buSzPts val="1000"/>
              <a:buFont typeface="Arial"/>
              <a:buChar char="•"/>
              <a:defRPr b="0" i="0" sz="1000" u="none" cap="none" strike="noStrike">
                <a:solidFill>
                  <a:schemeClr val="accent4"/>
                </a:solidFill>
                <a:latin typeface="Lato"/>
                <a:ea typeface="Lato"/>
                <a:cs typeface="Lato"/>
                <a:sym typeface="Lato"/>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cSld name="Content">
    <p:spTree>
      <p:nvGrpSpPr>
        <p:cNvPr id="125" name="Shape 125"/>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Testimonials">
  <p:cSld name="Customer Testimonials">
    <p:spTree>
      <p:nvGrpSpPr>
        <p:cNvPr id="126" name="Shape 126"/>
        <p:cNvGrpSpPr/>
        <p:nvPr/>
      </p:nvGrpSpPr>
      <p:grpSpPr>
        <a:xfrm>
          <a:off x="0" y="0"/>
          <a:ext cx="0" cy="0"/>
          <a:chOff x="0" y="0"/>
          <a:chExt cx="0" cy="0"/>
        </a:xfrm>
      </p:grpSpPr>
      <p:sp>
        <p:nvSpPr>
          <p:cNvPr id="127" name="Google Shape;127;p140"/>
          <p:cNvSpPr txBox="1"/>
          <p:nvPr>
            <p:ph idx="1" type="body"/>
          </p:nvPr>
        </p:nvSpPr>
        <p:spPr>
          <a:xfrm>
            <a:off x="584202" y="575841"/>
            <a:ext cx="7953374" cy="38326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Clr>
                <a:schemeClr val="accent1"/>
              </a:buClr>
              <a:buSzPts val="2200"/>
              <a:buFont typeface="Arial"/>
              <a:buNone/>
              <a:defRPr b="0" i="0" sz="2200" u="none" cap="none" strike="noStrike">
                <a:solidFill>
                  <a:schemeClr val="accent1"/>
                </a:solidFill>
                <a:latin typeface="Lato Black"/>
                <a:ea typeface="Lato Black"/>
                <a:cs typeface="Lato Black"/>
                <a:sym typeface="Lato Black"/>
              </a:defRPr>
            </a:lvl1pPr>
            <a:lvl2pPr indent="-342900" lvl="1" marL="914400" marR="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28" name="Google Shape;128;p140"/>
          <p:cNvSpPr txBox="1"/>
          <p:nvPr>
            <p:ph idx="2" type="body"/>
          </p:nvPr>
        </p:nvSpPr>
        <p:spPr>
          <a:xfrm>
            <a:off x="593725" y="959101"/>
            <a:ext cx="7953374" cy="141344"/>
          </a:xfrm>
          <a:prstGeom prst="rect">
            <a:avLst/>
          </a:prstGeom>
          <a:noFill/>
          <a:ln>
            <a:noFill/>
          </a:ln>
        </p:spPr>
        <p:txBody>
          <a:bodyPr anchorCtr="0" anchor="t" bIns="91425" lIns="91425" spcFirstLastPara="1" rIns="91425" wrap="square" tIns="91425">
            <a:normAutofit/>
          </a:bodyPr>
          <a:lstStyle>
            <a:lvl1pPr indent="-228600" lvl="0" marL="457200" marR="0" algn="l">
              <a:lnSpc>
                <a:spcPct val="133333"/>
              </a:lnSpc>
              <a:spcBef>
                <a:spcPts val="0"/>
              </a:spcBef>
              <a:spcAft>
                <a:spcPts val="0"/>
              </a:spcAft>
              <a:buClr>
                <a:schemeClr val="accent4"/>
              </a:buClr>
              <a:buSzPts val="900"/>
              <a:buFont typeface="Arial"/>
              <a:buNone/>
              <a:defRPr b="0" i="0" sz="900" u="none" cap="none" strike="noStrike">
                <a:solidFill>
                  <a:schemeClr val="accent4"/>
                </a:solidFill>
                <a:latin typeface="Lato"/>
                <a:ea typeface="Lato"/>
                <a:cs typeface="Lato"/>
                <a:sym typeface="Lato"/>
              </a:defRPr>
            </a:lvl1pPr>
            <a:lvl2pPr indent="-342900" lvl="1" marL="914400" marR="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29" name="Google Shape;129;p140"/>
          <p:cNvSpPr/>
          <p:nvPr>
            <p:ph idx="3" type="pic"/>
          </p:nvPr>
        </p:nvSpPr>
        <p:spPr>
          <a:xfrm>
            <a:off x="591940" y="3128769"/>
            <a:ext cx="570159" cy="570159"/>
          </a:xfrm>
          <a:prstGeom prst="ellipse">
            <a:avLst/>
          </a:prstGeom>
          <a:noFill/>
          <a:ln cap="flat" cmpd="sng" w="12700">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marR="0" rtl="0" algn="l">
              <a:lnSpc>
                <a:spcPct val="90000"/>
              </a:lnSpc>
              <a:spcBef>
                <a:spcPts val="750"/>
              </a:spcBef>
              <a:spcAft>
                <a:spcPts val="0"/>
              </a:spcAft>
              <a:buClr>
                <a:schemeClr val="accent4"/>
              </a:buClr>
              <a:buSzPts val="800"/>
              <a:buFont typeface="Arial"/>
              <a:buChar char="•"/>
              <a:defRPr b="0" i="0" sz="800" u="none" cap="none" strike="noStrike">
                <a:solidFill>
                  <a:schemeClr val="accent4"/>
                </a:solidFill>
                <a:latin typeface="Lato"/>
                <a:ea typeface="Lato"/>
                <a:cs typeface="Lato"/>
                <a:sym typeface="Lato"/>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30" name="Google Shape;130;p140"/>
          <p:cNvSpPr/>
          <p:nvPr>
            <p:ph idx="4" type="pic"/>
          </p:nvPr>
        </p:nvSpPr>
        <p:spPr>
          <a:xfrm>
            <a:off x="3524298" y="3132337"/>
            <a:ext cx="570159" cy="570159"/>
          </a:xfrm>
          <a:prstGeom prst="ellipse">
            <a:avLst/>
          </a:prstGeom>
          <a:noFill/>
          <a:ln cap="flat" cmpd="sng" w="12700">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marR="0" rtl="0" algn="l">
              <a:lnSpc>
                <a:spcPct val="90000"/>
              </a:lnSpc>
              <a:spcBef>
                <a:spcPts val="750"/>
              </a:spcBef>
              <a:spcAft>
                <a:spcPts val="0"/>
              </a:spcAft>
              <a:buClr>
                <a:schemeClr val="accent4"/>
              </a:buClr>
              <a:buSzPts val="800"/>
              <a:buFont typeface="Arial"/>
              <a:buChar char="•"/>
              <a:defRPr b="0" i="0" sz="800" u="none" cap="none" strike="noStrike">
                <a:solidFill>
                  <a:schemeClr val="accent4"/>
                </a:solidFill>
                <a:latin typeface="Lato"/>
                <a:ea typeface="Lato"/>
                <a:cs typeface="Lato"/>
                <a:sym typeface="Lato"/>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31" name="Google Shape;131;p140"/>
          <p:cNvSpPr/>
          <p:nvPr>
            <p:ph idx="5" type="pic"/>
          </p:nvPr>
        </p:nvSpPr>
        <p:spPr>
          <a:xfrm>
            <a:off x="6426859" y="3132337"/>
            <a:ext cx="570159" cy="570159"/>
          </a:xfrm>
          <a:prstGeom prst="ellipse">
            <a:avLst/>
          </a:prstGeom>
          <a:noFill/>
          <a:ln cap="flat" cmpd="sng" w="12700">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marR="0" rtl="0" algn="l">
              <a:lnSpc>
                <a:spcPct val="90000"/>
              </a:lnSpc>
              <a:spcBef>
                <a:spcPts val="750"/>
              </a:spcBef>
              <a:spcAft>
                <a:spcPts val="0"/>
              </a:spcAft>
              <a:buClr>
                <a:schemeClr val="accent4"/>
              </a:buClr>
              <a:buSzPts val="800"/>
              <a:buFont typeface="Arial"/>
              <a:buChar char="•"/>
              <a:defRPr b="0" i="0" sz="800" u="none" cap="none" strike="noStrike">
                <a:solidFill>
                  <a:schemeClr val="accent4"/>
                </a:solidFill>
                <a:latin typeface="Lato"/>
                <a:ea typeface="Lato"/>
                <a:cs typeface="Lato"/>
                <a:sym typeface="Lato"/>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showMasterSp="0" type="title">
  <p:cSld name="TITLE">
    <p:spTree>
      <p:nvGrpSpPr>
        <p:cNvPr id="132" name="Shape 132"/>
        <p:cNvGrpSpPr/>
        <p:nvPr/>
      </p:nvGrpSpPr>
      <p:grpSpPr>
        <a:xfrm>
          <a:off x="0" y="0"/>
          <a:ext cx="0" cy="0"/>
          <a:chOff x="0" y="0"/>
          <a:chExt cx="0" cy="0"/>
        </a:xfrm>
      </p:grpSpPr>
      <p:sp>
        <p:nvSpPr>
          <p:cNvPr id="133" name="Google Shape;133;p141"/>
          <p:cNvSpPr/>
          <p:nvPr/>
        </p:nvSpPr>
        <p:spPr>
          <a:xfrm>
            <a:off x="690626" y="1010210"/>
            <a:ext cx="7667244" cy="60512"/>
          </a:xfrm>
          <a:prstGeom prst="rect">
            <a:avLst/>
          </a:prstGeom>
          <a:blipFill rotWithShape="1">
            <a:blip r:embed="rId2">
              <a:alphaModFix amt="80000"/>
            </a:blip>
            <a:tile algn="ctr" flip="xy" tx="0" sx="92000" ty="-762000" sy="89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Bookman Old Style"/>
              <a:ea typeface="Bookman Old Style"/>
              <a:cs typeface="Bookman Old Style"/>
              <a:sym typeface="Bookman Old Style"/>
            </a:endParaRPr>
          </a:p>
        </p:txBody>
      </p:sp>
      <p:sp>
        <p:nvSpPr>
          <p:cNvPr id="134" name="Google Shape;134;p141"/>
          <p:cNvSpPr/>
          <p:nvPr/>
        </p:nvSpPr>
        <p:spPr>
          <a:xfrm>
            <a:off x="690626" y="3212072"/>
            <a:ext cx="7667244" cy="60512"/>
          </a:xfrm>
          <a:prstGeom prst="rect">
            <a:avLst/>
          </a:prstGeom>
          <a:blipFill rotWithShape="1">
            <a:blip r:embed="rId2">
              <a:alphaModFix amt="80000"/>
            </a:blip>
            <a:tile algn="ctr" flip="xy" tx="0" sx="92000" ty="-717550" sy="89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Bookman Old Style"/>
              <a:ea typeface="Bookman Old Style"/>
              <a:cs typeface="Bookman Old Style"/>
              <a:sym typeface="Bookman Old Style"/>
            </a:endParaRPr>
          </a:p>
        </p:txBody>
      </p:sp>
      <p:sp>
        <p:nvSpPr>
          <p:cNvPr id="135" name="Google Shape;135;p141"/>
          <p:cNvSpPr/>
          <p:nvPr/>
        </p:nvSpPr>
        <p:spPr>
          <a:xfrm>
            <a:off x="690626" y="1113584"/>
            <a:ext cx="7667244" cy="2057400"/>
          </a:xfrm>
          <a:prstGeom prst="rect">
            <a:avLst/>
          </a:prstGeom>
          <a:blipFill rotWithShape="1">
            <a:blip r:embed="rId2">
              <a:alphaModFix amt="80000"/>
            </a:blip>
            <a:tile algn="ctr" flip="xy" tx="0" sx="92000" ty="-704850" sy="89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Bookman Old Style"/>
              <a:ea typeface="Bookman Old Style"/>
              <a:cs typeface="Bookman Old Style"/>
              <a:sym typeface="Bookman Old Style"/>
            </a:endParaRPr>
          </a:p>
        </p:txBody>
      </p:sp>
      <p:grpSp>
        <p:nvGrpSpPr>
          <p:cNvPr id="136" name="Google Shape;136;p141"/>
          <p:cNvGrpSpPr/>
          <p:nvPr/>
        </p:nvGrpSpPr>
        <p:grpSpPr>
          <a:xfrm>
            <a:off x="7236911" y="3051692"/>
            <a:ext cx="810678" cy="810677"/>
            <a:chOff x="9685338" y="4460675"/>
            <a:chExt cx="1080904" cy="1080902"/>
          </a:xfrm>
        </p:grpSpPr>
        <p:sp>
          <p:nvSpPr>
            <p:cNvPr id="137" name="Google Shape;137;p141"/>
            <p:cNvSpPr/>
            <p:nvPr/>
          </p:nvSpPr>
          <p:spPr>
            <a:xfrm>
              <a:off x="9685338" y="4460675"/>
              <a:ext cx="1080904" cy="1080902"/>
            </a:xfrm>
            <a:prstGeom prst="ellipse">
              <a:avLst/>
            </a:prstGeom>
            <a:blipFill rotWithShape="1">
              <a:blip r:embed="rId3">
                <a:alphaModFix/>
              </a:blip>
              <a:tile algn="tl" flip="none" tx="0" sx="85000" ty="0" sy="85000"/>
            </a:blip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500"/>
                <a:buFont typeface="Bookman Old Style"/>
                <a:buNone/>
              </a:pPr>
              <a:r>
                <a:t/>
              </a:r>
              <a:endParaRPr b="1" i="0" sz="1500" u="none" cap="none" strike="noStrike">
                <a:solidFill>
                  <a:srgbClr val="FFFFFF"/>
                </a:solidFill>
                <a:latin typeface="Rockwell"/>
                <a:ea typeface="Rockwell"/>
                <a:cs typeface="Rockwell"/>
                <a:sym typeface="Rockwell"/>
              </a:endParaRPr>
            </a:p>
          </p:txBody>
        </p:sp>
        <p:sp>
          <p:nvSpPr>
            <p:cNvPr id="138" name="Google Shape;138;p141"/>
            <p:cNvSpPr/>
            <p:nvPr/>
          </p:nvSpPr>
          <p:spPr>
            <a:xfrm>
              <a:off x="9793429" y="4568765"/>
              <a:ext cx="864723" cy="864722"/>
            </a:xfrm>
            <a:prstGeom prst="ellipse">
              <a:avLst/>
            </a:prstGeom>
            <a:noFill/>
            <a:ln cap="flat" cmpd="sng" w="254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Bookman Old Style"/>
                <a:buNone/>
              </a:pPr>
              <a:r>
                <a:t/>
              </a:r>
              <a:endParaRPr b="0" i="0" sz="1350" u="none" cap="none" strike="noStrike">
                <a:solidFill>
                  <a:srgbClr val="FFFFFF"/>
                </a:solidFill>
                <a:latin typeface="Calibri"/>
                <a:ea typeface="Calibri"/>
                <a:cs typeface="Calibri"/>
                <a:sym typeface="Calibri"/>
              </a:endParaRPr>
            </a:p>
          </p:txBody>
        </p:sp>
      </p:grpSp>
      <p:sp>
        <p:nvSpPr>
          <p:cNvPr id="139" name="Google Shape;139;p141"/>
          <p:cNvSpPr txBox="1"/>
          <p:nvPr>
            <p:ph type="ctrTitle"/>
          </p:nvPr>
        </p:nvSpPr>
        <p:spPr>
          <a:xfrm>
            <a:off x="788670" y="1074167"/>
            <a:ext cx="7475220" cy="2276856"/>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SzPts val="5400"/>
              <a:buFont typeface="Century Gothic"/>
              <a:buNone/>
              <a:defRPr b="1" sz="54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0" name="Google Shape;140;p141"/>
          <p:cNvSpPr txBox="1"/>
          <p:nvPr>
            <p:ph idx="1" type="subTitle"/>
          </p:nvPr>
        </p:nvSpPr>
        <p:spPr>
          <a:xfrm>
            <a:off x="802386" y="3291840"/>
            <a:ext cx="5918454" cy="802386"/>
          </a:xfrm>
          <a:prstGeom prst="rect">
            <a:avLst/>
          </a:prstGeom>
          <a:noFill/>
          <a:ln>
            <a:noFill/>
          </a:ln>
        </p:spPr>
        <p:txBody>
          <a:bodyPr anchorCtr="0" anchor="t" bIns="45700" lIns="91425" spcFirstLastPara="1" rIns="91425" wrap="square" tIns="45700">
            <a:normAutofit/>
          </a:bodyPr>
          <a:lstStyle>
            <a:lvl1pPr lvl="0" algn="l">
              <a:lnSpc>
                <a:spcPct val="90000"/>
              </a:lnSpc>
              <a:spcBef>
                <a:spcPts val="900"/>
              </a:spcBef>
              <a:spcAft>
                <a:spcPts val="0"/>
              </a:spcAft>
              <a:buSzPts val="1275"/>
              <a:buNone/>
              <a:defRPr b="1" sz="1500">
                <a:solidFill>
                  <a:srgbClr val="756661"/>
                </a:solidFill>
              </a:defRPr>
            </a:lvl1pPr>
            <a:lvl2pPr lvl="1" algn="ctr">
              <a:lnSpc>
                <a:spcPct val="90000"/>
              </a:lnSpc>
              <a:spcBef>
                <a:spcPts val="300"/>
              </a:spcBef>
              <a:spcAft>
                <a:spcPts val="0"/>
              </a:spcAft>
              <a:buSzPts val="1785"/>
              <a:buNone/>
              <a:defRPr sz="2100"/>
            </a:lvl2pPr>
            <a:lvl3pPr lvl="2" algn="ctr">
              <a:lnSpc>
                <a:spcPct val="90000"/>
              </a:lnSpc>
              <a:spcBef>
                <a:spcPts val="300"/>
              </a:spcBef>
              <a:spcAft>
                <a:spcPts val="0"/>
              </a:spcAft>
              <a:buSzPts val="1530"/>
              <a:buNone/>
              <a:defRPr sz="1800"/>
            </a:lvl3pPr>
            <a:lvl4pPr lvl="3" algn="ctr">
              <a:lnSpc>
                <a:spcPct val="90000"/>
              </a:lnSpc>
              <a:spcBef>
                <a:spcPts val="300"/>
              </a:spcBef>
              <a:spcAft>
                <a:spcPts val="0"/>
              </a:spcAft>
              <a:buSzPts val="1275"/>
              <a:buNone/>
              <a:defRPr sz="1500"/>
            </a:lvl4pPr>
            <a:lvl5pPr lvl="4" algn="ctr">
              <a:lnSpc>
                <a:spcPct val="90000"/>
              </a:lnSpc>
              <a:spcBef>
                <a:spcPts val="300"/>
              </a:spcBef>
              <a:spcAft>
                <a:spcPts val="0"/>
              </a:spcAft>
              <a:buSzPts val="1275"/>
              <a:buNone/>
              <a:defRPr sz="1500"/>
            </a:lvl5pPr>
            <a:lvl6pPr lvl="5" algn="ctr">
              <a:lnSpc>
                <a:spcPct val="90000"/>
              </a:lnSpc>
              <a:spcBef>
                <a:spcPts val="300"/>
              </a:spcBef>
              <a:spcAft>
                <a:spcPts val="0"/>
              </a:spcAft>
              <a:buSzPts val="1275"/>
              <a:buNone/>
              <a:defRPr sz="1500"/>
            </a:lvl6pPr>
            <a:lvl7pPr lvl="6" algn="ctr">
              <a:lnSpc>
                <a:spcPct val="90000"/>
              </a:lnSpc>
              <a:spcBef>
                <a:spcPts val="300"/>
              </a:spcBef>
              <a:spcAft>
                <a:spcPts val="0"/>
              </a:spcAft>
              <a:buSzPts val="1275"/>
              <a:buNone/>
              <a:defRPr sz="1500"/>
            </a:lvl7pPr>
            <a:lvl8pPr lvl="7" algn="ctr">
              <a:lnSpc>
                <a:spcPct val="90000"/>
              </a:lnSpc>
              <a:spcBef>
                <a:spcPts val="300"/>
              </a:spcBef>
              <a:spcAft>
                <a:spcPts val="0"/>
              </a:spcAft>
              <a:buSzPts val="1275"/>
              <a:buNone/>
              <a:defRPr sz="1500"/>
            </a:lvl8pPr>
            <a:lvl9pPr lvl="8" algn="ctr">
              <a:lnSpc>
                <a:spcPct val="90000"/>
              </a:lnSpc>
              <a:spcBef>
                <a:spcPts val="300"/>
              </a:spcBef>
              <a:spcAft>
                <a:spcPts val="150"/>
              </a:spcAft>
              <a:buSzPts val="1275"/>
              <a:buNone/>
              <a:defRPr sz="1500"/>
            </a:lvl9pPr>
          </a:lstStyle>
          <a:p/>
        </p:txBody>
      </p:sp>
      <p:sp>
        <p:nvSpPr>
          <p:cNvPr id="141" name="Google Shape;141;p141"/>
          <p:cNvSpPr txBox="1"/>
          <p:nvPr>
            <p:ph idx="10" type="dt"/>
          </p:nvPr>
        </p:nvSpPr>
        <p:spPr>
          <a:xfrm>
            <a:off x="5973318" y="4704588"/>
            <a:ext cx="2455164"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141"/>
          <p:cNvSpPr txBox="1"/>
          <p:nvPr>
            <p:ph idx="11" type="ftr"/>
          </p:nvPr>
        </p:nvSpPr>
        <p:spPr>
          <a:xfrm>
            <a:off x="816102" y="4704588"/>
            <a:ext cx="4745736"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141"/>
          <p:cNvSpPr txBox="1"/>
          <p:nvPr>
            <p:ph idx="12" type="sldNum"/>
          </p:nvPr>
        </p:nvSpPr>
        <p:spPr>
          <a:xfrm>
            <a:off x="7194550" y="3217001"/>
            <a:ext cx="895401" cy="48006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1" i="0" sz="2100" u="none" cap="none" strike="noStrike">
                <a:solidFill>
                  <a:srgbClr val="FFFFFF"/>
                </a:solidFill>
                <a:latin typeface="Century Gothic"/>
                <a:ea typeface="Century Gothic"/>
                <a:cs typeface="Century Gothic"/>
                <a:sym typeface="Century Gothic"/>
              </a:defRPr>
            </a:lvl1pPr>
            <a:lvl2pPr indent="0" lvl="1" marL="0" algn="ctr">
              <a:spcBef>
                <a:spcPts val="0"/>
              </a:spcBef>
              <a:buNone/>
              <a:defRPr b="1" i="0" sz="2100" u="none" cap="none" strike="noStrike">
                <a:solidFill>
                  <a:srgbClr val="FFFFFF"/>
                </a:solidFill>
                <a:latin typeface="Century Gothic"/>
                <a:ea typeface="Century Gothic"/>
                <a:cs typeface="Century Gothic"/>
                <a:sym typeface="Century Gothic"/>
              </a:defRPr>
            </a:lvl2pPr>
            <a:lvl3pPr indent="0" lvl="2" marL="0" algn="ctr">
              <a:spcBef>
                <a:spcPts val="0"/>
              </a:spcBef>
              <a:buNone/>
              <a:defRPr b="1" i="0" sz="2100" u="none" cap="none" strike="noStrike">
                <a:solidFill>
                  <a:srgbClr val="FFFFFF"/>
                </a:solidFill>
                <a:latin typeface="Century Gothic"/>
                <a:ea typeface="Century Gothic"/>
                <a:cs typeface="Century Gothic"/>
                <a:sym typeface="Century Gothic"/>
              </a:defRPr>
            </a:lvl3pPr>
            <a:lvl4pPr indent="0" lvl="3" marL="0" algn="ctr">
              <a:spcBef>
                <a:spcPts val="0"/>
              </a:spcBef>
              <a:buNone/>
              <a:defRPr b="1" i="0" sz="2100" u="none" cap="none" strike="noStrike">
                <a:solidFill>
                  <a:srgbClr val="FFFFFF"/>
                </a:solidFill>
                <a:latin typeface="Century Gothic"/>
                <a:ea typeface="Century Gothic"/>
                <a:cs typeface="Century Gothic"/>
                <a:sym typeface="Century Gothic"/>
              </a:defRPr>
            </a:lvl4pPr>
            <a:lvl5pPr indent="0" lvl="4" marL="0" algn="ctr">
              <a:spcBef>
                <a:spcPts val="0"/>
              </a:spcBef>
              <a:buNone/>
              <a:defRPr b="1" i="0" sz="2100" u="none" cap="none" strike="noStrike">
                <a:solidFill>
                  <a:srgbClr val="FFFFFF"/>
                </a:solidFill>
                <a:latin typeface="Century Gothic"/>
                <a:ea typeface="Century Gothic"/>
                <a:cs typeface="Century Gothic"/>
                <a:sym typeface="Century Gothic"/>
              </a:defRPr>
            </a:lvl5pPr>
            <a:lvl6pPr indent="0" lvl="5" marL="0" algn="ctr">
              <a:spcBef>
                <a:spcPts val="0"/>
              </a:spcBef>
              <a:buNone/>
              <a:defRPr b="1" i="0" sz="2100" u="none" cap="none" strike="noStrike">
                <a:solidFill>
                  <a:srgbClr val="FFFFFF"/>
                </a:solidFill>
                <a:latin typeface="Century Gothic"/>
                <a:ea typeface="Century Gothic"/>
                <a:cs typeface="Century Gothic"/>
                <a:sym typeface="Century Gothic"/>
              </a:defRPr>
            </a:lvl6pPr>
            <a:lvl7pPr indent="0" lvl="6" marL="0" algn="ctr">
              <a:spcBef>
                <a:spcPts val="0"/>
              </a:spcBef>
              <a:buNone/>
              <a:defRPr b="1" i="0" sz="2100" u="none" cap="none" strike="noStrike">
                <a:solidFill>
                  <a:srgbClr val="FFFFFF"/>
                </a:solidFill>
                <a:latin typeface="Century Gothic"/>
                <a:ea typeface="Century Gothic"/>
                <a:cs typeface="Century Gothic"/>
                <a:sym typeface="Century Gothic"/>
              </a:defRPr>
            </a:lvl7pPr>
            <a:lvl8pPr indent="0" lvl="7" marL="0" algn="ctr">
              <a:spcBef>
                <a:spcPts val="0"/>
              </a:spcBef>
              <a:buNone/>
              <a:defRPr b="1" i="0" sz="2100" u="none" cap="none" strike="noStrike">
                <a:solidFill>
                  <a:srgbClr val="FFFFFF"/>
                </a:solidFill>
                <a:latin typeface="Century Gothic"/>
                <a:ea typeface="Century Gothic"/>
                <a:cs typeface="Century Gothic"/>
                <a:sym typeface="Century Gothic"/>
              </a:defRPr>
            </a:lvl8pPr>
            <a:lvl9pPr indent="0" lvl="8" marL="0" algn="ctr">
              <a:spcBef>
                <a:spcPts val="0"/>
              </a:spcBef>
              <a:buNone/>
              <a:defRPr b="1" i="0" sz="2100" u="none" cap="none" strike="noStrike">
                <a:solidFill>
                  <a:srgbClr val="FFFFFF"/>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und Inhalt" type="obj">
  <p:cSld name="OBJECT">
    <p:spTree>
      <p:nvGrpSpPr>
        <p:cNvPr id="144" name="Shape 144"/>
        <p:cNvGrpSpPr/>
        <p:nvPr/>
      </p:nvGrpSpPr>
      <p:grpSpPr>
        <a:xfrm>
          <a:off x="0" y="0"/>
          <a:ext cx="0" cy="0"/>
          <a:chOff x="0" y="0"/>
          <a:chExt cx="0" cy="0"/>
        </a:xfrm>
      </p:grpSpPr>
      <p:sp>
        <p:nvSpPr>
          <p:cNvPr id="145" name="Google Shape;145;p142"/>
          <p:cNvSpPr txBox="1"/>
          <p:nvPr>
            <p:ph type="title"/>
          </p:nvPr>
        </p:nvSpPr>
        <p:spPr>
          <a:xfrm>
            <a:off x="802386" y="363474"/>
            <a:ext cx="7543800" cy="120700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6" name="Google Shape;146;p142"/>
          <p:cNvSpPr txBox="1"/>
          <p:nvPr>
            <p:ph idx="1" type="body"/>
          </p:nvPr>
        </p:nvSpPr>
        <p:spPr>
          <a:xfrm>
            <a:off x="802386" y="1591056"/>
            <a:ext cx="7543800" cy="3038094"/>
          </a:xfrm>
          <a:prstGeom prst="rect">
            <a:avLst/>
          </a:prstGeom>
          <a:noFill/>
          <a:ln>
            <a:noFill/>
          </a:ln>
        </p:spPr>
        <p:txBody>
          <a:bodyPr anchorCtr="0" anchor="t" bIns="45700" lIns="91425" spcFirstLastPara="1" rIns="91425" wrap="square" tIns="45700">
            <a:normAutofit/>
          </a:bodyPr>
          <a:lstStyle>
            <a:lvl1pPr indent="-325755" lvl="0" marL="457200" algn="l">
              <a:lnSpc>
                <a:spcPct val="90000"/>
              </a:lnSpc>
              <a:spcBef>
                <a:spcPts val="900"/>
              </a:spcBef>
              <a:spcAft>
                <a:spcPts val="0"/>
              </a:spcAft>
              <a:buSzPts val="1530"/>
              <a:buChar char="▪"/>
              <a:defRPr/>
            </a:lvl1pPr>
            <a:lvl2pPr indent="-325755" lvl="1" marL="914400" algn="l">
              <a:lnSpc>
                <a:spcPct val="90000"/>
              </a:lnSpc>
              <a:spcBef>
                <a:spcPts val="300"/>
              </a:spcBef>
              <a:spcAft>
                <a:spcPts val="0"/>
              </a:spcAft>
              <a:buSzPts val="1530"/>
              <a:buChar char="▪"/>
              <a:defRPr/>
            </a:lvl2pPr>
            <a:lvl3pPr indent="-325755" lvl="2" marL="1371600" algn="l">
              <a:lnSpc>
                <a:spcPct val="90000"/>
              </a:lnSpc>
              <a:spcBef>
                <a:spcPts val="300"/>
              </a:spcBef>
              <a:spcAft>
                <a:spcPts val="0"/>
              </a:spcAft>
              <a:buSzPts val="1530"/>
              <a:buChar char="▪"/>
              <a:defRPr/>
            </a:lvl3pPr>
            <a:lvl4pPr indent="-325755" lvl="3" marL="1828800" algn="l">
              <a:lnSpc>
                <a:spcPct val="90000"/>
              </a:lnSpc>
              <a:spcBef>
                <a:spcPts val="300"/>
              </a:spcBef>
              <a:spcAft>
                <a:spcPts val="0"/>
              </a:spcAft>
              <a:buSzPts val="1530"/>
              <a:buChar char="▪"/>
              <a:defRPr/>
            </a:lvl4pPr>
            <a:lvl5pPr indent="-325754" lvl="4" marL="2286000" algn="l">
              <a:lnSpc>
                <a:spcPct val="90000"/>
              </a:lnSpc>
              <a:spcBef>
                <a:spcPts val="300"/>
              </a:spcBef>
              <a:spcAft>
                <a:spcPts val="0"/>
              </a:spcAft>
              <a:buSzPts val="1530"/>
              <a:buChar char="▪"/>
              <a:defRPr/>
            </a:lvl5pPr>
            <a:lvl6pPr indent="-325754" lvl="5" marL="2743200" algn="l">
              <a:lnSpc>
                <a:spcPct val="90000"/>
              </a:lnSpc>
              <a:spcBef>
                <a:spcPts val="300"/>
              </a:spcBef>
              <a:spcAft>
                <a:spcPts val="0"/>
              </a:spcAft>
              <a:buSzPts val="1530"/>
              <a:buChar char="▪"/>
              <a:defRPr/>
            </a:lvl6pPr>
            <a:lvl7pPr indent="-325754" lvl="6" marL="3200400" algn="l">
              <a:lnSpc>
                <a:spcPct val="90000"/>
              </a:lnSpc>
              <a:spcBef>
                <a:spcPts val="300"/>
              </a:spcBef>
              <a:spcAft>
                <a:spcPts val="0"/>
              </a:spcAft>
              <a:buSzPts val="1530"/>
              <a:buChar char="▪"/>
              <a:defRPr/>
            </a:lvl7pPr>
            <a:lvl8pPr indent="-325754" lvl="7" marL="3657600" algn="l">
              <a:lnSpc>
                <a:spcPct val="90000"/>
              </a:lnSpc>
              <a:spcBef>
                <a:spcPts val="300"/>
              </a:spcBef>
              <a:spcAft>
                <a:spcPts val="0"/>
              </a:spcAft>
              <a:buSzPts val="1530"/>
              <a:buChar char="▪"/>
              <a:defRPr/>
            </a:lvl8pPr>
            <a:lvl9pPr indent="-325754" lvl="8" marL="4114800" algn="l">
              <a:lnSpc>
                <a:spcPct val="90000"/>
              </a:lnSpc>
              <a:spcBef>
                <a:spcPts val="300"/>
              </a:spcBef>
              <a:spcAft>
                <a:spcPts val="150"/>
              </a:spcAft>
              <a:buSzPts val="1530"/>
              <a:buChar char="▪"/>
              <a:defRPr/>
            </a:lvl9pPr>
          </a:lstStyle>
          <a:p/>
        </p:txBody>
      </p:sp>
      <p:sp>
        <p:nvSpPr>
          <p:cNvPr id="147" name="Google Shape;147;p142"/>
          <p:cNvSpPr txBox="1"/>
          <p:nvPr>
            <p:ph idx="10" type="dt"/>
          </p:nvPr>
        </p:nvSpPr>
        <p:spPr>
          <a:xfrm>
            <a:off x="5973318" y="4704588"/>
            <a:ext cx="2455164"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142"/>
          <p:cNvSpPr txBox="1"/>
          <p:nvPr>
            <p:ph idx="11" type="ftr"/>
          </p:nvPr>
        </p:nvSpPr>
        <p:spPr>
          <a:xfrm>
            <a:off x="816102" y="4704588"/>
            <a:ext cx="4745736"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142"/>
          <p:cNvSpPr txBox="1"/>
          <p:nvPr>
            <p:ph idx="12" type="sldNum"/>
          </p:nvPr>
        </p:nvSpPr>
        <p:spPr>
          <a:xfrm>
            <a:off x="8483346" y="4704588"/>
            <a:ext cx="480060" cy="273844"/>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schnitts-&#10;überschrift" showMasterSp="0" type="secHead">
  <p:cSld name="SECTION_HEADER">
    <p:spTree>
      <p:nvGrpSpPr>
        <p:cNvPr id="150" name="Shape 150"/>
        <p:cNvGrpSpPr/>
        <p:nvPr/>
      </p:nvGrpSpPr>
      <p:grpSpPr>
        <a:xfrm>
          <a:off x="0" y="0"/>
          <a:ext cx="0" cy="0"/>
          <a:chOff x="0" y="0"/>
          <a:chExt cx="0" cy="0"/>
        </a:xfrm>
      </p:grpSpPr>
      <p:sp>
        <p:nvSpPr>
          <p:cNvPr id="151" name="Google Shape;151;p143"/>
          <p:cNvSpPr/>
          <p:nvPr/>
        </p:nvSpPr>
        <p:spPr>
          <a:xfrm>
            <a:off x="0" y="3688492"/>
            <a:ext cx="9144000" cy="1455008"/>
          </a:xfrm>
          <a:prstGeom prst="rect">
            <a:avLst/>
          </a:prstGeom>
          <a:blipFill rotWithShape="1">
            <a:blip r:embed="rId2">
              <a:alphaModFix amt="80000"/>
            </a:blip>
            <a:tile algn="ctr" flip="xy" tx="0" sx="92000" ty="-704850" sy="89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Bookman Old Style"/>
              <a:ea typeface="Bookman Old Style"/>
              <a:cs typeface="Bookman Old Style"/>
              <a:sym typeface="Bookman Old Style"/>
            </a:endParaRPr>
          </a:p>
        </p:txBody>
      </p:sp>
      <p:sp>
        <p:nvSpPr>
          <p:cNvPr id="152" name="Google Shape;152;p143"/>
          <p:cNvSpPr txBox="1"/>
          <p:nvPr>
            <p:ph type="title"/>
          </p:nvPr>
        </p:nvSpPr>
        <p:spPr>
          <a:xfrm>
            <a:off x="1625346" y="918972"/>
            <a:ext cx="6960870" cy="2640330"/>
          </a:xfrm>
          <a:prstGeom prst="rect">
            <a:avLst/>
          </a:prstGeom>
          <a:noFill/>
          <a:ln>
            <a:noFill/>
          </a:ln>
        </p:spPr>
        <p:txBody>
          <a:bodyPr anchorCtr="0" anchor="ctr" bIns="45700" lIns="91425" spcFirstLastPara="1" rIns="91425" wrap="square" tIns="45700">
            <a:normAutofit/>
          </a:bodyPr>
          <a:lstStyle>
            <a:lvl1pPr lvl="0" algn="l">
              <a:lnSpc>
                <a:spcPct val="85000"/>
              </a:lnSpc>
              <a:spcBef>
                <a:spcPts val="0"/>
              </a:spcBef>
              <a:spcAft>
                <a:spcPts val="0"/>
              </a:spcAft>
              <a:buSzPts val="5400"/>
              <a:buFont typeface="Century Gothic"/>
              <a:buNone/>
              <a:defRPr b="1"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3" name="Google Shape;153;p143"/>
          <p:cNvSpPr txBox="1"/>
          <p:nvPr>
            <p:ph idx="1" type="body"/>
          </p:nvPr>
        </p:nvSpPr>
        <p:spPr>
          <a:xfrm>
            <a:off x="1624331" y="3765042"/>
            <a:ext cx="6789420" cy="8001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900"/>
              </a:spcBef>
              <a:spcAft>
                <a:spcPts val="0"/>
              </a:spcAft>
              <a:buSzPts val="1275"/>
              <a:buNone/>
              <a:defRPr b="1" sz="1500">
                <a:solidFill>
                  <a:srgbClr val="4E4440"/>
                </a:solidFill>
              </a:defRPr>
            </a:lvl1pPr>
            <a:lvl2pPr indent="-228600" lvl="1" marL="914400" algn="l">
              <a:lnSpc>
                <a:spcPct val="90000"/>
              </a:lnSpc>
              <a:spcBef>
                <a:spcPts val="300"/>
              </a:spcBef>
              <a:spcAft>
                <a:spcPts val="0"/>
              </a:spcAft>
              <a:buSzPts val="1148"/>
              <a:buNone/>
              <a:defRPr sz="1350">
                <a:solidFill>
                  <a:srgbClr val="888888"/>
                </a:solidFill>
              </a:defRPr>
            </a:lvl2pPr>
            <a:lvl3pPr indent="-228600" lvl="2" marL="1371600" algn="l">
              <a:lnSpc>
                <a:spcPct val="90000"/>
              </a:lnSpc>
              <a:spcBef>
                <a:spcPts val="300"/>
              </a:spcBef>
              <a:spcAft>
                <a:spcPts val="0"/>
              </a:spcAft>
              <a:buSzPts val="1020"/>
              <a:buNone/>
              <a:defRPr sz="1200">
                <a:solidFill>
                  <a:srgbClr val="888888"/>
                </a:solidFill>
              </a:defRPr>
            </a:lvl3pPr>
            <a:lvl4pPr indent="-228600" lvl="3" marL="1828800" algn="l">
              <a:lnSpc>
                <a:spcPct val="90000"/>
              </a:lnSpc>
              <a:spcBef>
                <a:spcPts val="300"/>
              </a:spcBef>
              <a:spcAft>
                <a:spcPts val="0"/>
              </a:spcAft>
              <a:buSzPts val="893"/>
              <a:buNone/>
              <a:defRPr sz="1050">
                <a:solidFill>
                  <a:srgbClr val="888888"/>
                </a:solidFill>
              </a:defRPr>
            </a:lvl4pPr>
            <a:lvl5pPr indent="-228600" lvl="4" marL="2286000" algn="l">
              <a:lnSpc>
                <a:spcPct val="90000"/>
              </a:lnSpc>
              <a:spcBef>
                <a:spcPts val="300"/>
              </a:spcBef>
              <a:spcAft>
                <a:spcPts val="0"/>
              </a:spcAft>
              <a:buSzPts val="893"/>
              <a:buNone/>
              <a:defRPr sz="1050">
                <a:solidFill>
                  <a:srgbClr val="888888"/>
                </a:solidFill>
              </a:defRPr>
            </a:lvl5pPr>
            <a:lvl6pPr indent="-228600" lvl="5" marL="2743200" algn="l">
              <a:lnSpc>
                <a:spcPct val="90000"/>
              </a:lnSpc>
              <a:spcBef>
                <a:spcPts val="300"/>
              </a:spcBef>
              <a:spcAft>
                <a:spcPts val="0"/>
              </a:spcAft>
              <a:buSzPts val="893"/>
              <a:buNone/>
              <a:defRPr sz="1050">
                <a:solidFill>
                  <a:srgbClr val="888888"/>
                </a:solidFill>
              </a:defRPr>
            </a:lvl6pPr>
            <a:lvl7pPr indent="-228600" lvl="6" marL="3200400" algn="l">
              <a:lnSpc>
                <a:spcPct val="90000"/>
              </a:lnSpc>
              <a:spcBef>
                <a:spcPts val="300"/>
              </a:spcBef>
              <a:spcAft>
                <a:spcPts val="0"/>
              </a:spcAft>
              <a:buSzPts val="893"/>
              <a:buNone/>
              <a:defRPr sz="1050">
                <a:solidFill>
                  <a:srgbClr val="888888"/>
                </a:solidFill>
              </a:defRPr>
            </a:lvl7pPr>
            <a:lvl8pPr indent="-228600" lvl="7" marL="3657600" algn="l">
              <a:lnSpc>
                <a:spcPct val="90000"/>
              </a:lnSpc>
              <a:spcBef>
                <a:spcPts val="300"/>
              </a:spcBef>
              <a:spcAft>
                <a:spcPts val="0"/>
              </a:spcAft>
              <a:buSzPts val="893"/>
              <a:buNone/>
              <a:defRPr sz="1050">
                <a:solidFill>
                  <a:srgbClr val="888888"/>
                </a:solidFill>
              </a:defRPr>
            </a:lvl8pPr>
            <a:lvl9pPr indent="-228600" lvl="8" marL="4114800" algn="l">
              <a:lnSpc>
                <a:spcPct val="90000"/>
              </a:lnSpc>
              <a:spcBef>
                <a:spcPts val="300"/>
              </a:spcBef>
              <a:spcAft>
                <a:spcPts val="150"/>
              </a:spcAft>
              <a:buSzPts val="893"/>
              <a:buNone/>
              <a:defRPr sz="1050">
                <a:solidFill>
                  <a:srgbClr val="888888"/>
                </a:solidFill>
              </a:defRPr>
            </a:lvl9pPr>
          </a:lstStyle>
          <a:p/>
        </p:txBody>
      </p:sp>
      <p:sp>
        <p:nvSpPr>
          <p:cNvPr id="154" name="Google Shape;154;p143"/>
          <p:cNvSpPr txBox="1"/>
          <p:nvPr>
            <p:ph idx="10" type="dt"/>
          </p:nvPr>
        </p:nvSpPr>
        <p:spPr>
          <a:xfrm>
            <a:off x="6445251" y="4704588"/>
            <a:ext cx="1983232"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4E444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p143"/>
          <p:cNvSpPr txBox="1"/>
          <p:nvPr>
            <p:ph idx="11" type="ftr"/>
          </p:nvPr>
        </p:nvSpPr>
        <p:spPr>
          <a:xfrm>
            <a:off x="1637031" y="4704588"/>
            <a:ext cx="4745736"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4E444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156" name="Google Shape;156;p143"/>
          <p:cNvGrpSpPr/>
          <p:nvPr/>
        </p:nvGrpSpPr>
        <p:grpSpPr>
          <a:xfrm>
            <a:off x="673049" y="1744386"/>
            <a:ext cx="810678" cy="810677"/>
            <a:chOff x="9685338" y="4460675"/>
            <a:chExt cx="1080904" cy="1080902"/>
          </a:xfrm>
        </p:grpSpPr>
        <p:sp>
          <p:nvSpPr>
            <p:cNvPr id="157" name="Google Shape;157;p143"/>
            <p:cNvSpPr/>
            <p:nvPr/>
          </p:nvSpPr>
          <p:spPr>
            <a:xfrm>
              <a:off x="9685338" y="4460675"/>
              <a:ext cx="1080904" cy="1080902"/>
            </a:xfrm>
            <a:prstGeom prst="ellipse">
              <a:avLst/>
            </a:prstGeom>
            <a:blipFill rotWithShape="1">
              <a:blip r:embed="rId3">
                <a:alphaModFix/>
              </a:blip>
              <a:tile algn="tl" flip="none" tx="0" sx="85000" ty="0" sy="85000"/>
            </a:blip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500"/>
                <a:buFont typeface="Bookman Old Style"/>
                <a:buNone/>
              </a:pPr>
              <a:r>
                <a:t/>
              </a:r>
              <a:endParaRPr b="1" i="0" sz="1500" u="none" cap="none" strike="noStrike">
                <a:solidFill>
                  <a:srgbClr val="FFFFFF"/>
                </a:solidFill>
                <a:latin typeface="Rockwell"/>
                <a:ea typeface="Rockwell"/>
                <a:cs typeface="Rockwell"/>
                <a:sym typeface="Rockwell"/>
              </a:endParaRPr>
            </a:p>
          </p:txBody>
        </p:sp>
        <p:sp>
          <p:nvSpPr>
            <p:cNvPr id="158" name="Google Shape;158;p143"/>
            <p:cNvSpPr/>
            <p:nvPr/>
          </p:nvSpPr>
          <p:spPr>
            <a:xfrm>
              <a:off x="9793429" y="4568765"/>
              <a:ext cx="864723" cy="864722"/>
            </a:xfrm>
            <a:prstGeom prst="ellipse">
              <a:avLst/>
            </a:prstGeom>
            <a:noFill/>
            <a:ln cap="flat" cmpd="sng" w="254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Bookman Old Style"/>
                <a:buNone/>
              </a:pPr>
              <a:r>
                <a:t/>
              </a:r>
              <a:endParaRPr b="0" i="0" sz="1350" u="none" cap="none" strike="noStrike">
                <a:solidFill>
                  <a:srgbClr val="FFFFFF"/>
                </a:solidFill>
                <a:latin typeface="Calibri"/>
                <a:ea typeface="Calibri"/>
                <a:cs typeface="Calibri"/>
                <a:sym typeface="Calibri"/>
              </a:endParaRPr>
            </a:p>
          </p:txBody>
        </p:sp>
      </p:grpSp>
      <p:sp>
        <p:nvSpPr>
          <p:cNvPr id="159" name="Google Shape;159;p143"/>
          <p:cNvSpPr txBox="1"/>
          <p:nvPr>
            <p:ph idx="12" type="sldNum"/>
          </p:nvPr>
        </p:nvSpPr>
        <p:spPr>
          <a:xfrm>
            <a:off x="632776" y="1879600"/>
            <a:ext cx="891224" cy="540249"/>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1" i="0" sz="2100" u="none" cap="none" strike="noStrike">
                <a:solidFill>
                  <a:srgbClr val="FFFFFF"/>
                </a:solidFill>
                <a:latin typeface="Century Gothic"/>
                <a:ea typeface="Century Gothic"/>
                <a:cs typeface="Century Gothic"/>
                <a:sym typeface="Century Gothic"/>
              </a:defRPr>
            </a:lvl1pPr>
            <a:lvl2pPr indent="0" lvl="1" marL="0" algn="ctr">
              <a:spcBef>
                <a:spcPts val="0"/>
              </a:spcBef>
              <a:buNone/>
              <a:defRPr b="1" i="0" sz="2100" u="none" cap="none" strike="noStrike">
                <a:solidFill>
                  <a:srgbClr val="FFFFFF"/>
                </a:solidFill>
                <a:latin typeface="Century Gothic"/>
                <a:ea typeface="Century Gothic"/>
                <a:cs typeface="Century Gothic"/>
                <a:sym typeface="Century Gothic"/>
              </a:defRPr>
            </a:lvl2pPr>
            <a:lvl3pPr indent="0" lvl="2" marL="0" algn="ctr">
              <a:spcBef>
                <a:spcPts val="0"/>
              </a:spcBef>
              <a:buNone/>
              <a:defRPr b="1" i="0" sz="2100" u="none" cap="none" strike="noStrike">
                <a:solidFill>
                  <a:srgbClr val="FFFFFF"/>
                </a:solidFill>
                <a:latin typeface="Century Gothic"/>
                <a:ea typeface="Century Gothic"/>
                <a:cs typeface="Century Gothic"/>
                <a:sym typeface="Century Gothic"/>
              </a:defRPr>
            </a:lvl3pPr>
            <a:lvl4pPr indent="0" lvl="3" marL="0" algn="ctr">
              <a:spcBef>
                <a:spcPts val="0"/>
              </a:spcBef>
              <a:buNone/>
              <a:defRPr b="1" i="0" sz="2100" u="none" cap="none" strike="noStrike">
                <a:solidFill>
                  <a:srgbClr val="FFFFFF"/>
                </a:solidFill>
                <a:latin typeface="Century Gothic"/>
                <a:ea typeface="Century Gothic"/>
                <a:cs typeface="Century Gothic"/>
                <a:sym typeface="Century Gothic"/>
              </a:defRPr>
            </a:lvl4pPr>
            <a:lvl5pPr indent="0" lvl="4" marL="0" algn="ctr">
              <a:spcBef>
                <a:spcPts val="0"/>
              </a:spcBef>
              <a:buNone/>
              <a:defRPr b="1" i="0" sz="2100" u="none" cap="none" strike="noStrike">
                <a:solidFill>
                  <a:srgbClr val="FFFFFF"/>
                </a:solidFill>
                <a:latin typeface="Century Gothic"/>
                <a:ea typeface="Century Gothic"/>
                <a:cs typeface="Century Gothic"/>
                <a:sym typeface="Century Gothic"/>
              </a:defRPr>
            </a:lvl5pPr>
            <a:lvl6pPr indent="0" lvl="5" marL="0" algn="ctr">
              <a:spcBef>
                <a:spcPts val="0"/>
              </a:spcBef>
              <a:buNone/>
              <a:defRPr b="1" i="0" sz="2100" u="none" cap="none" strike="noStrike">
                <a:solidFill>
                  <a:srgbClr val="FFFFFF"/>
                </a:solidFill>
                <a:latin typeface="Century Gothic"/>
                <a:ea typeface="Century Gothic"/>
                <a:cs typeface="Century Gothic"/>
                <a:sym typeface="Century Gothic"/>
              </a:defRPr>
            </a:lvl6pPr>
            <a:lvl7pPr indent="0" lvl="6" marL="0" algn="ctr">
              <a:spcBef>
                <a:spcPts val="0"/>
              </a:spcBef>
              <a:buNone/>
              <a:defRPr b="1" i="0" sz="2100" u="none" cap="none" strike="noStrike">
                <a:solidFill>
                  <a:srgbClr val="FFFFFF"/>
                </a:solidFill>
                <a:latin typeface="Century Gothic"/>
                <a:ea typeface="Century Gothic"/>
                <a:cs typeface="Century Gothic"/>
                <a:sym typeface="Century Gothic"/>
              </a:defRPr>
            </a:lvl7pPr>
            <a:lvl8pPr indent="0" lvl="7" marL="0" algn="ctr">
              <a:spcBef>
                <a:spcPts val="0"/>
              </a:spcBef>
              <a:buNone/>
              <a:defRPr b="1" i="0" sz="2100" u="none" cap="none" strike="noStrike">
                <a:solidFill>
                  <a:srgbClr val="FFFFFF"/>
                </a:solidFill>
                <a:latin typeface="Century Gothic"/>
                <a:ea typeface="Century Gothic"/>
                <a:cs typeface="Century Gothic"/>
                <a:sym typeface="Century Gothic"/>
              </a:defRPr>
            </a:lvl8pPr>
            <a:lvl9pPr indent="0" lvl="8" marL="0" algn="ctr">
              <a:spcBef>
                <a:spcPts val="0"/>
              </a:spcBef>
              <a:buNone/>
              <a:defRPr b="1" i="0" sz="2100" u="none" cap="none" strike="noStrike">
                <a:solidFill>
                  <a:srgbClr val="FFFFFF"/>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wei Inhalte" type="twoObj">
  <p:cSld name="TWO_OBJECTS">
    <p:spTree>
      <p:nvGrpSpPr>
        <p:cNvPr id="160" name="Shape 160"/>
        <p:cNvGrpSpPr/>
        <p:nvPr/>
      </p:nvGrpSpPr>
      <p:grpSpPr>
        <a:xfrm>
          <a:off x="0" y="0"/>
          <a:ext cx="0" cy="0"/>
          <a:chOff x="0" y="0"/>
          <a:chExt cx="0" cy="0"/>
        </a:xfrm>
      </p:grpSpPr>
      <p:sp>
        <p:nvSpPr>
          <p:cNvPr id="161" name="Google Shape;161;p144"/>
          <p:cNvSpPr txBox="1"/>
          <p:nvPr>
            <p:ph type="title"/>
          </p:nvPr>
        </p:nvSpPr>
        <p:spPr>
          <a:xfrm>
            <a:off x="802386" y="363474"/>
            <a:ext cx="7543800" cy="120700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2" name="Google Shape;162;p144"/>
          <p:cNvSpPr txBox="1"/>
          <p:nvPr>
            <p:ph idx="1" type="body"/>
          </p:nvPr>
        </p:nvSpPr>
        <p:spPr>
          <a:xfrm>
            <a:off x="802386" y="1645920"/>
            <a:ext cx="3566160" cy="2983230"/>
          </a:xfrm>
          <a:prstGeom prst="rect">
            <a:avLst/>
          </a:prstGeom>
          <a:noFill/>
          <a:ln>
            <a:noFill/>
          </a:ln>
        </p:spPr>
        <p:txBody>
          <a:bodyPr anchorCtr="0" anchor="t" bIns="45700" lIns="91425" spcFirstLastPara="1" rIns="91425" wrap="square" tIns="45700">
            <a:normAutofit/>
          </a:bodyPr>
          <a:lstStyle>
            <a:lvl1pPr indent="-309562" lvl="0" marL="457200" algn="l">
              <a:lnSpc>
                <a:spcPct val="90000"/>
              </a:lnSpc>
              <a:spcBef>
                <a:spcPts val="900"/>
              </a:spcBef>
              <a:spcAft>
                <a:spcPts val="0"/>
              </a:spcAft>
              <a:buSzPts val="1275"/>
              <a:buChar char="▪"/>
              <a:defRPr sz="1500"/>
            </a:lvl1pPr>
            <a:lvl2pPr indent="-301466" lvl="1" marL="914400" algn="l">
              <a:lnSpc>
                <a:spcPct val="90000"/>
              </a:lnSpc>
              <a:spcBef>
                <a:spcPts val="300"/>
              </a:spcBef>
              <a:spcAft>
                <a:spcPts val="0"/>
              </a:spcAft>
              <a:buSzPts val="1148"/>
              <a:buChar char="▪"/>
              <a:defRPr sz="1350"/>
            </a:lvl2pPr>
            <a:lvl3pPr indent="-293369" lvl="2" marL="1371600" algn="l">
              <a:lnSpc>
                <a:spcPct val="90000"/>
              </a:lnSpc>
              <a:spcBef>
                <a:spcPts val="300"/>
              </a:spcBef>
              <a:spcAft>
                <a:spcPts val="0"/>
              </a:spcAft>
              <a:buSzPts val="1020"/>
              <a:buChar char="▪"/>
              <a:defRPr sz="1200"/>
            </a:lvl3pPr>
            <a:lvl4pPr indent="-293369" lvl="3" marL="1828800" algn="l">
              <a:lnSpc>
                <a:spcPct val="90000"/>
              </a:lnSpc>
              <a:spcBef>
                <a:spcPts val="300"/>
              </a:spcBef>
              <a:spcAft>
                <a:spcPts val="0"/>
              </a:spcAft>
              <a:buSzPts val="1020"/>
              <a:buChar char="▪"/>
              <a:defRPr sz="1200"/>
            </a:lvl4pPr>
            <a:lvl5pPr indent="-293370" lvl="4" marL="2286000" algn="l">
              <a:lnSpc>
                <a:spcPct val="90000"/>
              </a:lnSpc>
              <a:spcBef>
                <a:spcPts val="300"/>
              </a:spcBef>
              <a:spcAft>
                <a:spcPts val="0"/>
              </a:spcAft>
              <a:buSzPts val="1020"/>
              <a:buChar char="▪"/>
              <a:defRPr sz="1200"/>
            </a:lvl5pPr>
            <a:lvl6pPr indent="-301466" lvl="5" marL="2743200" algn="l">
              <a:lnSpc>
                <a:spcPct val="90000"/>
              </a:lnSpc>
              <a:spcBef>
                <a:spcPts val="300"/>
              </a:spcBef>
              <a:spcAft>
                <a:spcPts val="0"/>
              </a:spcAft>
              <a:buSzPts val="1148"/>
              <a:buChar char="▪"/>
              <a:defRPr sz="1350"/>
            </a:lvl6pPr>
            <a:lvl7pPr indent="-301466" lvl="6" marL="3200400" algn="l">
              <a:lnSpc>
                <a:spcPct val="90000"/>
              </a:lnSpc>
              <a:spcBef>
                <a:spcPts val="300"/>
              </a:spcBef>
              <a:spcAft>
                <a:spcPts val="0"/>
              </a:spcAft>
              <a:buSzPts val="1148"/>
              <a:buChar char="▪"/>
              <a:defRPr sz="1350"/>
            </a:lvl7pPr>
            <a:lvl8pPr indent="-301466" lvl="7" marL="3657600" algn="l">
              <a:lnSpc>
                <a:spcPct val="90000"/>
              </a:lnSpc>
              <a:spcBef>
                <a:spcPts val="300"/>
              </a:spcBef>
              <a:spcAft>
                <a:spcPts val="0"/>
              </a:spcAft>
              <a:buSzPts val="1148"/>
              <a:buChar char="▪"/>
              <a:defRPr sz="1350"/>
            </a:lvl8pPr>
            <a:lvl9pPr indent="-301466" lvl="8" marL="4114800" algn="l">
              <a:lnSpc>
                <a:spcPct val="90000"/>
              </a:lnSpc>
              <a:spcBef>
                <a:spcPts val="300"/>
              </a:spcBef>
              <a:spcAft>
                <a:spcPts val="150"/>
              </a:spcAft>
              <a:buSzPts val="1148"/>
              <a:buChar char="▪"/>
              <a:defRPr sz="1350"/>
            </a:lvl9pPr>
          </a:lstStyle>
          <a:p/>
        </p:txBody>
      </p:sp>
      <p:sp>
        <p:nvSpPr>
          <p:cNvPr id="163" name="Google Shape;163;p144"/>
          <p:cNvSpPr txBox="1"/>
          <p:nvPr>
            <p:ph idx="2" type="body"/>
          </p:nvPr>
        </p:nvSpPr>
        <p:spPr>
          <a:xfrm>
            <a:off x="4773168" y="1645920"/>
            <a:ext cx="3566160" cy="2983230"/>
          </a:xfrm>
          <a:prstGeom prst="rect">
            <a:avLst/>
          </a:prstGeom>
          <a:noFill/>
          <a:ln>
            <a:noFill/>
          </a:ln>
        </p:spPr>
        <p:txBody>
          <a:bodyPr anchorCtr="0" anchor="t" bIns="45700" lIns="91425" spcFirstLastPara="1" rIns="91425" wrap="square" tIns="45700">
            <a:normAutofit/>
          </a:bodyPr>
          <a:lstStyle>
            <a:lvl1pPr indent="-309562" lvl="0" marL="457200" algn="l">
              <a:lnSpc>
                <a:spcPct val="90000"/>
              </a:lnSpc>
              <a:spcBef>
                <a:spcPts val="900"/>
              </a:spcBef>
              <a:spcAft>
                <a:spcPts val="0"/>
              </a:spcAft>
              <a:buSzPts val="1275"/>
              <a:buChar char="▪"/>
              <a:defRPr sz="1500"/>
            </a:lvl1pPr>
            <a:lvl2pPr indent="-301466" lvl="1" marL="914400" algn="l">
              <a:lnSpc>
                <a:spcPct val="90000"/>
              </a:lnSpc>
              <a:spcBef>
                <a:spcPts val="300"/>
              </a:spcBef>
              <a:spcAft>
                <a:spcPts val="0"/>
              </a:spcAft>
              <a:buSzPts val="1148"/>
              <a:buChar char="▪"/>
              <a:defRPr sz="1350"/>
            </a:lvl2pPr>
            <a:lvl3pPr indent="-293369" lvl="2" marL="1371600" algn="l">
              <a:lnSpc>
                <a:spcPct val="90000"/>
              </a:lnSpc>
              <a:spcBef>
                <a:spcPts val="300"/>
              </a:spcBef>
              <a:spcAft>
                <a:spcPts val="0"/>
              </a:spcAft>
              <a:buSzPts val="1020"/>
              <a:buChar char="▪"/>
              <a:defRPr sz="1200"/>
            </a:lvl3pPr>
            <a:lvl4pPr indent="-293369" lvl="3" marL="1828800" algn="l">
              <a:lnSpc>
                <a:spcPct val="90000"/>
              </a:lnSpc>
              <a:spcBef>
                <a:spcPts val="300"/>
              </a:spcBef>
              <a:spcAft>
                <a:spcPts val="0"/>
              </a:spcAft>
              <a:buSzPts val="1020"/>
              <a:buChar char="▪"/>
              <a:defRPr sz="1200"/>
            </a:lvl4pPr>
            <a:lvl5pPr indent="-293370" lvl="4" marL="2286000" algn="l">
              <a:lnSpc>
                <a:spcPct val="90000"/>
              </a:lnSpc>
              <a:spcBef>
                <a:spcPts val="300"/>
              </a:spcBef>
              <a:spcAft>
                <a:spcPts val="0"/>
              </a:spcAft>
              <a:buSzPts val="1020"/>
              <a:buChar char="▪"/>
              <a:defRPr sz="1200"/>
            </a:lvl5pPr>
            <a:lvl6pPr indent="-301466" lvl="5" marL="2743200" algn="l">
              <a:lnSpc>
                <a:spcPct val="90000"/>
              </a:lnSpc>
              <a:spcBef>
                <a:spcPts val="300"/>
              </a:spcBef>
              <a:spcAft>
                <a:spcPts val="0"/>
              </a:spcAft>
              <a:buSzPts val="1148"/>
              <a:buChar char="▪"/>
              <a:defRPr sz="1350"/>
            </a:lvl6pPr>
            <a:lvl7pPr indent="-301466" lvl="6" marL="3200400" algn="l">
              <a:lnSpc>
                <a:spcPct val="90000"/>
              </a:lnSpc>
              <a:spcBef>
                <a:spcPts val="300"/>
              </a:spcBef>
              <a:spcAft>
                <a:spcPts val="0"/>
              </a:spcAft>
              <a:buSzPts val="1148"/>
              <a:buChar char="▪"/>
              <a:defRPr sz="1350"/>
            </a:lvl7pPr>
            <a:lvl8pPr indent="-301466" lvl="7" marL="3657600" algn="l">
              <a:lnSpc>
                <a:spcPct val="90000"/>
              </a:lnSpc>
              <a:spcBef>
                <a:spcPts val="300"/>
              </a:spcBef>
              <a:spcAft>
                <a:spcPts val="0"/>
              </a:spcAft>
              <a:buSzPts val="1148"/>
              <a:buChar char="▪"/>
              <a:defRPr sz="1350"/>
            </a:lvl8pPr>
            <a:lvl9pPr indent="-301466" lvl="8" marL="4114800" algn="l">
              <a:lnSpc>
                <a:spcPct val="90000"/>
              </a:lnSpc>
              <a:spcBef>
                <a:spcPts val="300"/>
              </a:spcBef>
              <a:spcAft>
                <a:spcPts val="150"/>
              </a:spcAft>
              <a:buSzPts val="1148"/>
              <a:buChar char="▪"/>
              <a:defRPr sz="1350"/>
            </a:lvl9pPr>
          </a:lstStyle>
          <a:p/>
        </p:txBody>
      </p:sp>
      <p:sp>
        <p:nvSpPr>
          <p:cNvPr id="164" name="Google Shape;164;p144"/>
          <p:cNvSpPr txBox="1"/>
          <p:nvPr>
            <p:ph idx="10" type="dt"/>
          </p:nvPr>
        </p:nvSpPr>
        <p:spPr>
          <a:xfrm>
            <a:off x="5973318" y="4704588"/>
            <a:ext cx="2455164"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 name="Google Shape;165;p144"/>
          <p:cNvSpPr txBox="1"/>
          <p:nvPr>
            <p:ph idx="11" type="ftr"/>
          </p:nvPr>
        </p:nvSpPr>
        <p:spPr>
          <a:xfrm>
            <a:off x="816102" y="4704588"/>
            <a:ext cx="4745736"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 name="Google Shape;166;p144"/>
          <p:cNvSpPr txBox="1"/>
          <p:nvPr>
            <p:ph idx="12" type="sldNum"/>
          </p:nvPr>
        </p:nvSpPr>
        <p:spPr>
          <a:xfrm>
            <a:off x="8483346" y="4704588"/>
            <a:ext cx="480060" cy="273844"/>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Content">
  <p:cSld name="Title &amp; Content">
    <p:spTree>
      <p:nvGrpSpPr>
        <p:cNvPr id="22" name="Shape 22"/>
        <p:cNvGrpSpPr/>
        <p:nvPr/>
      </p:nvGrpSpPr>
      <p:grpSpPr>
        <a:xfrm>
          <a:off x="0" y="0"/>
          <a:ext cx="0" cy="0"/>
          <a:chOff x="0" y="0"/>
          <a:chExt cx="0" cy="0"/>
        </a:xfrm>
      </p:grpSpPr>
      <p:sp>
        <p:nvSpPr>
          <p:cNvPr id="23" name="Google Shape;23;p118"/>
          <p:cNvSpPr txBox="1"/>
          <p:nvPr>
            <p:ph idx="1" type="body"/>
          </p:nvPr>
        </p:nvSpPr>
        <p:spPr>
          <a:xfrm>
            <a:off x="584202" y="575841"/>
            <a:ext cx="7953300" cy="3834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Clr>
                <a:schemeClr val="accent1"/>
              </a:buClr>
              <a:buSzPts val="2200"/>
              <a:buFont typeface="Arial"/>
              <a:buNone/>
              <a:defRPr b="0" i="0" sz="2200" u="none" cap="none" strike="noStrike">
                <a:solidFill>
                  <a:schemeClr val="accent1"/>
                </a:solidFill>
                <a:latin typeface="Lato Black"/>
                <a:ea typeface="Lato Black"/>
                <a:cs typeface="Lato Black"/>
                <a:sym typeface="Lato Black"/>
              </a:defRPr>
            </a:lvl1pPr>
            <a:lvl2pPr indent="-342900" lvl="1" marL="914400" marR="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4" name="Google Shape;24;p118"/>
          <p:cNvSpPr txBox="1"/>
          <p:nvPr>
            <p:ph idx="2" type="body"/>
          </p:nvPr>
        </p:nvSpPr>
        <p:spPr>
          <a:xfrm>
            <a:off x="593725" y="959101"/>
            <a:ext cx="7953374" cy="141344"/>
          </a:xfrm>
          <a:prstGeom prst="rect">
            <a:avLst/>
          </a:prstGeom>
          <a:noFill/>
          <a:ln>
            <a:noFill/>
          </a:ln>
        </p:spPr>
        <p:txBody>
          <a:bodyPr anchorCtr="0" anchor="t" bIns="91425" lIns="91425" spcFirstLastPara="1" rIns="91425" wrap="square" tIns="91425">
            <a:normAutofit/>
          </a:bodyPr>
          <a:lstStyle>
            <a:lvl1pPr indent="-228600" lvl="0" marL="457200" marR="0" algn="l">
              <a:lnSpc>
                <a:spcPct val="133333"/>
              </a:lnSpc>
              <a:spcBef>
                <a:spcPts val="0"/>
              </a:spcBef>
              <a:spcAft>
                <a:spcPts val="0"/>
              </a:spcAft>
              <a:buClr>
                <a:schemeClr val="accent4"/>
              </a:buClr>
              <a:buSzPts val="900"/>
              <a:buFont typeface="Arial"/>
              <a:buNone/>
              <a:defRPr b="0" i="0" sz="900" u="none" cap="none" strike="noStrike">
                <a:solidFill>
                  <a:schemeClr val="accent4"/>
                </a:solidFill>
                <a:latin typeface="Lato"/>
                <a:ea typeface="Lato"/>
                <a:cs typeface="Lato"/>
                <a:sym typeface="Lato"/>
              </a:defRPr>
            </a:lvl1pPr>
            <a:lvl2pPr indent="-342900" lvl="1" marL="914400" marR="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gleich">
  <p:cSld name="Vergleich">
    <p:spTree>
      <p:nvGrpSpPr>
        <p:cNvPr id="167" name="Shape 167"/>
        <p:cNvGrpSpPr/>
        <p:nvPr/>
      </p:nvGrpSpPr>
      <p:grpSpPr>
        <a:xfrm>
          <a:off x="0" y="0"/>
          <a:ext cx="0" cy="0"/>
          <a:chOff x="0" y="0"/>
          <a:chExt cx="0" cy="0"/>
        </a:xfrm>
      </p:grpSpPr>
      <p:sp>
        <p:nvSpPr>
          <p:cNvPr id="168" name="Google Shape;168;p145"/>
          <p:cNvSpPr txBox="1"/>
          <p:nvPr>
            <p:ph idx="1" type="body"/>
          </p:nvPr>
        </p:nvSpPr>
        <p:spPr>
          <a:xfrm>
            <a:off x="800100" y="1536192"/>
            <a:ext cx="3566160" cy="48006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900"/>
              </a:spcBef>
              <a:spcAft>
                <a:spcPts val="0"/>
              </a:spcAft>
              <a:buSzPts val="1275"/>
              <a:buNone/>
              <a:defRPr b="1" sz="1500">
                <a:solidFill>
                  <a:srgbClr val="756661"/>
                </a:solidFill>
              </a:defRPr>
            </a:lvl1pPr>
            <a:lvl2pPr indent="-228600" lvl="1" marL="914400" algn="l">
              <a:lnSpc>
                <a:spcPct val="90000"/>
              </a:lnSpc>
              <a:spcBef>
                <a:spcPts val="300"/>
              </a:spcBef>
              <a:spcAft>
                <a:spcPts val="0"/>
              </a:spcAft>
              <a:buSzPts val="1275"/>
              <a:buNone/>
              <a:defRPr b="1" sz="1500"/>
            </a:lvl2pPr>
            <a:lvl3pPr indent="-228600" lvl="2" marL="1371600" algn="l">
              <a:lnSpc>
                <a:spcPct val="90000"/>
              </a:lnSpc>
              <a:spcBef>
                <a:spcPts val="300"/>
              </a:spcBef>
              <a:spcAft>
                <a:spcPts val="0"/>
              </a:spcAft>
              <a:buSzPts val="1148"/>
              <a:buNone/>
              <a:defRPr b="1" sz="1350"/>
            </a:lvl3pPr>
            <a:lvl4pPr indent="-228600" lvl="3" marL="1828800" algn="l">
              <a:lnSpc>
                <a:spcPct val="90000"/>
              </a:lnSpc>
              <a:spcBef>
                <a:spcPts val="300"/>
              </a:spcBef>
              <a:spcAft>
                <a:spcPts val="0"/>
              </a:spcAft>
              <a:buSzPts val="1020"/>
              <a:buNone/>
              <a:defRPr b="1" sz="1200"/>
            </a:lvl4pPr>
            <a:lvl5pPr indent="-228600" lvl="4" marL="2286000" algn="l">
              <a:lnSpc>
                <a:spcPct val="90000"/>
              </a:lnSpc>
              <a:spcBef>
                <a:spcPts val="300"/>
              </a:spcBef>
              <a:spcAft>
                <a:spcPts val="0"/>
              </a:spcAft>
              <a:buSzPts val="1020"/>
              <a:buNone/>
              <a:defRPr b="1" sz="1200"/>
            </a:lvl5pPr>
            <a:lvl6pPr indent="-228600" lvl="5" marL="2743200" algn="l">
              <a:lnSpc>
                <a:spcPct val="90000"/>
              </a:lnSpc>
              <a:spcBef>
                <a:spcPts val="300"/>
              </a:spcBef>
              <a:spcAft>
                <a:spcPts val="0"/>
              </a:spcAft>
              <a:buSzPts val="1020"/>
              <a:buNone/>
              <a:defRPr b="1" sz="1200"/>
            </a:lvl6pPr>
            <a:lvl7pPr indent="-228600" lvl="6" marL="3200400" algn="l">
              <a:lnSpc>
                <a:spcPct val="90000"/>
              </a:lnSpc>
              <a:spcBef>
                <a:spcPts val="300"/>
              </a:spcBef>
              <a:spcAft>
                <a:spcPts val="0"/>
              </a:spcAft>
              <a:buSzPts val="1020"/>
              <a:buNone/>
              <a:defRPr b="1" sz="1200"/>
            </a:lvl7pPr>
            <a:lvl8pPr indent="-228600" lvl="7" marL="3657600" algn="l">
              <a:lnSpc>
                <a:spcPct val="90000"/>
              </a:lnSpc>
              <a:spcBef>
                <a:spcPts val="300"/>
              </a:spcBef>
              <a:spcAft>
                <a:spcPts val="0"/>
              </a:spcAft>
              <a:buSzPts val="1020"/>
              <a:buNone/>
              <a:defRPr b="1" sz="1200"/>
            </a:lvl8pPr>
            <a:lvl9pPr indent="-228600" lvl="8" marL="4114800" algn="l">
              <a:lnSpc>
                <a:spcPct val="90000"/>
              </a:lnSpc>
              <a:spcBef>
                <a:spcPts val="300"/>
              </a:spcBef>
              <a:spcAft>
                <a:spcPts val="150"/>
              </a:spcAft>
              <a:buSzPts val="1020"/>
              <a:buNone/>
              <a:defRPr b="1" sz="1200"/>
            </a:lvl9pPr>
          </a:lstStyle>
          <a:p/>
        </p:txBody>
      </p:sp>
      <p:sp>
        <p:nvSpPr>
          <p:cNvPr id="169" name="Google Shape;169;p145"/>
          <p:cNvSpPr txBox="1"/>
          <p:nvPr>
            <p:ph idx="2" type="body"/>
          </p:nvPr>
        </p:nvSpPr>
        <p:spPr>
          <a:xfrm>
            <a:off x="802386" y="2057400"/>
            <a:ext cx="3566160" cy="2468880"/>
          </a:xfrm>
          <a:prstGeom prst="rect">
            <a:avLst/>
          </a:prstGeom>
          <a:noFill/>
          <a:ln>
            <a:noFill/>
          </a:ln>
        </p:spPr>
        <p:txBody>
          <a:bodyPr anchorCtr="0" anchor="t" bIns="45700" lIns="91425" spcFirstLastPara="1" rIns="91425" wrap="square" tIns="45700">
            <a:normAutofit/>
          </a:bodyPr>
          <a:lstStyle>
            <a:lvl1pPr indent="-309562" lvl="0" marL="457200" algn="l">
              <a:lnSpc>
                <a:spcPct val="90000"/>
              </a:lnSpc>
              <a:spcBef>
                <a:spcPts val="900"/>
              </a:spcBef>
              <a:spcAft>
                <a:spcPts val="0"/>
              </a:spcAft>
              <a:buSzPts val="1275"/>
              <a:buChar char="▪"/>
              <a:defRPr sz="1500"/>
            </a:lvl1pPr>
            <a:lvl2pPr indent="-301466" lvl="1" marL="914400" algn="l">
              <a:lnSpc>
                <a:spcPct val="90000"/>
              </a:lnSpc>
              <a:spcBef>
                <a:spcPts val="300"/>
              </a:spcBef>
              <a:spcAft>
                <a:spcPts val="0"/>
              </a:spcAft>
              <a:buSzPts val="1148"/>
              <a:buChar char="▪"/>
              <a:defRPr sz="1350"/>
            </a:lvl2pPr>
            <a:lvl3pPr indent="-293369" lvl="2" marL="1371600" algn="l">
              <a:lnSpc>
                <a:spcPct val="90000"/>
              </a:lnSpc>
              <a:spcBef>
                <a:spcPts val="300"/>
              </a:spcBef>
              <a:spcAft>
                <a:spcPts val="0"/>
              </a:spcAft>
              <a:buSzPts val="1020"/>
              <a:buChar char="▪"/>
              <a:defRPr sz="1200"/>
            </a:lvl3pPr>
            <a:lvl4pPr indent="-293369" lvl="3" marL="1828800" algn="l">
              <a:lnSpc>
                <a:spcPct val="90000"/>
              </a:lnSpc>
              <a:spcBef>
                <a:spcPts val="300"/>
              </a:spcBef>
              <a:spcAft>
                <a:spcPts val="0"/>
              </a:spcAft>
              <a:buSzPts val="1020"/>
              <a:buChar char="▪"/>
              <a:defRPr sz="1200"/>
            </a:lvl4pPr>
            <a:lvl5pPr indent="-293370" lvl="4" marL="2286000" algn="l">
              <a:lnSpc>
                <a:spcPct val="90000"/>
              </a:lnSpc>
              <a:spcBef>
                <a:spcPts val="300"/>
              </a:spcBef>
              <a:spcAft>
                <a:spcPts val="0"/>
              </a:spcAft>
              <a:buSzPts val="1020"/>
              <a:buChar char="▪"/>
              <a:defRPr sz="1200"/>
            </a:lvl5pPr>
            <a:lvl6pPr indent="-293370" lvl="5" marL="2743200" algn="l">
              <a:lnSpc>
                <a:spcPct val="90000"/>
              </a:lnSpc>
              <a:spcBef>
                <a:spcPts val="300"/>
              </a:spcBef>
              <a:spcAft>
                <a:spcPts val="0"/>
              </a:spcAft>
              <a:buSzPts val="1020"/>
              <a:buChar char="▪"/>
              <a:defRPr sz="1200"/>
            </a:lvl6pPr>
            <a:lvl7pPr indent="-293370" lvl="6" marL="3200400" algn="l">
              <a:lnSpc>
                <a:spcPct val="90000"/>
              </a:lnSpc>
              <a:spcBef>
                <a:spcPts val="300"/>
              </a:spcBef>
              <a:spcAft>
                <a:spcPts val="0"/>
              </a:spcAft>
              <a:buSzPts val="1020"/>
              <a:buChar char="▪"/>
              <a:defRPr sz="1200"/>
            </a:lvl7pPr>
            <a:lvl8pPr indent="-293370" lvl="7" marL="3657600" algn="l">
              <a:lnSpc>
                <a:spcPct val="90000"/>
              </a:lnSpc>
              <a:spcBef>
                <a:spcPts val="300"/>
              </a:spcBef>
              <a:spcAft>
                <a:spcPts val="0"/>
              </a:spcAft>
              <a:buSzPts val="1020"/>
              <a:buChar char="▪"/>
              <a:defRPr sz="1200"/>
            </a:lvl8pPr>
            <a:lvl9pPr indent="-293370" lvl="8" marL="4114800" algn="l">
              <a:lnSpc>
                <a:spcPct val="90000"/>
              </a:lnSpc>
              <a:spcBef>
                <a:spcPts val="300"/>
              </a:spcBef>
              <a:spcAft>
                <a:spcPts val="150"/>
              </a:spcAft>
              <a:buSzPts val="1020"/>
              <a:buChar char="▪"/>
              <a:defRPr sz="1200"/>
            </a:lvl9pPr>
          </a:lstStyle>
          <a:p/>
        </p:txBody>
      </p:sp>
      <p:sp>
        <p:nvSpPr>
          <p:cNvPr id="170" name="Google Shape;170;p145"/>
          <p:cNvSpPr txBox="1"/>
          <p:nvPr>
            <p:ph idx="3" type="body"/>
          </p:nvPr>
        </p:nvSpPr>
        <p:spPr>
          <a:xfrm>
            <a:off x="4773168" y="1536192"/>
            <a:ext cx="3566160" cy="48006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900"/>
              </a:spcBef>
              <a:spcAft>
                <a:spcPts val="0"/>
              </a:spcAft>
              <a:buSzPts val="1275"/>
              <a:buNone/>
              <a:defRPr b="1" sz="1500">
                <a:solidFill>
                  <a:srgbClr val="756661"/>
                </a:solidFill>
              </a:defRPr>
            </a:lvl1pPr>
            <a:lvl2pPr indent="-228600" lvl="1" marL="914400" algn="l">
              <a:lnSpc>
                <a:spcPct val="90000"/>
              </a:lnSpc>
              <a:spcBef>
                <a:spcPts val="300"/>
              </a:spcBef>
              <a:spcAft>
                <a:spcPts val="0"/>
              </a:spcAft>
              <a:buSzPts val="1275"/>
              <a:buNone/>
              <a:defRPr b="1" sz="1500"/>
            </a:lvl2pPr>
            <a:lvl3pPr indent="-228600" lvl="2" marL="1371600" algn="l">
              <a:lnSpc>
                <a:spcPct val="90000"/>
              </a:lnSpc>
              <a:spcBef>
                <a:spcPts val="300"/>
              </a:spcBef>
              <a:spcAft>
                <a:spcPts val="0"/>
              </a:spcAft>
              <a:buSzPts val="1148"/>
              <a:buNone/>
              <a:defRPr b="1" sz="1350"/>
            </a:lvl3pPr>
            <a:lvl4pPr indent="-228600" lvl="3" marL="1828800" algn="l">
              <a:lnSpc>
                <a:spcPct val="90000"/>
              </a:lnSpc>
              <a:spcBef>
                <a:spcPts val="300"/>
              </a:spcBef>
              <a:spcAft>
                <a:spcPts val="0"/>
              </a:spcAft>
              <a:buSzPts val="1020"/>
              <a:buNone/>
              <a:defRPr b="1" sz="1200"/>
            </a:lvl4pPr>
            <a:lvl5pPr indent="-228600" lvl="4" marL="2286000" algn="l">
              <a:lnSpc>
                <a:spcPct val="90000"/>
              </a:lnSpc>
              <a:spcBef>
                <a:spcPts val="300"/>
              </a:spcBef>
              <a:spcAft>
                <a:spcPts val="0"/>
              </a:spcAft>
              <a:buSzPts val="1020"/>
              <a:buNone/>
              <a:defRPr b="1" sz="1200"/>
            </a:lvl5pPr>
            <a:lvl6pPr indent="-228600" lvl="5" marL="2743200" algn="l">
              <a:lnSpc>
                <a:spcPct val="90000"/>
              </a:lnSpc>
              <a:spcBef>
                <a:spcPts val="300"/>
              </a:spcBef>
              <a:spcAft>
                <a:spcPts val="0"/>
              </a:spcAft>
              <a:buSzPts val="1020"/>
              <a:buNone/>
              <a:defRPr b="1" sz="1200"/>
            </a:lvl6pPr>
            <a:lvl7pPr indent="-228600" lvl="6" marL="3200400" algn="l">
              <a:lnSpc>
                <a:spcPct val="90000"/>
              </a:lnSpc>
              <a:spcBef>
                <a:spcPts val="300"/>
              </a:spcBef>
              <a:spcAft>
                <a:spcPts val="0"/>
              </a:spcAft>
              <a:buSzPts val="1020"/>
              <a:buNone/>
              <a:defRPr b="1" sz="1200"/>
            </a:lvl7pPr>
            <a:lvl8pPr indent="-228600" lvl="7" marL="3657600" algn="l">
              <a:lnSpc>
                <a:spcPct val="90000"/>
              </a:lnSpc>
              <a:spcBef>
                <a:spcPts val="300"/>
              </a:spcBef>
              <a:spcAft>
                <a:spcPts val="0"/>
              </a:spcAft>
              <a:buSzPts val="1020"/>
              <a:buNone/>
              <a:defRPr b="1" sz="1200"/>
            </a:lvl8pPr>
            <a:lvl9pPr indent="-228600" lvl="8" marL="4114800" algn="l">
              <a:lnSpc>
                <a:spcPct val="90000"/>
              </a:lnSpc>
              <a:spcBef>
                <a:spcPts val="300"/>
              </a:spcBef>
              <a:spcAft>
                <a:spcPts val="150"/>
              </a:spcAft>
              <a:buSzPts val="1020"/>
              <a:buNone/>
              <a:defRPr b="1" sz="1200"/>
            </a:lvl9pPr>
          </a:lstStyle>
          <a:p/>
        </p:txBody>
      </p:sp>
      <p:sp>
        <p:nvSpPr>
          <p:cNvPr id="171" name="Google Shape;171;p145"/>
          <p:cNvSpPr txBox="1"/>
          <p:nvPr>
            <p:ph idx="4" type="body"/>
          </p:nvPr>
        </p:nvSpPr>
        <p:spPr>
          <a:xfrm>
            <a:off x="4773168" y="2057400"/>
            <a:ext cx="3566160" cy="2468880"/>
          </a:xfrm>
          <a:prstGeom prst="rect">
            <a:avLst/>
          </a:prstGeom>
          <a:noFill/>
          <a:ln>
            <a:noFill/>
          </a:ln>
        </p:spPr>
        <p:txBody>
          <a:bodyPr anchorCtr="0" anchor="t" bIns="45700" lIns="91425" spcFirstLastPara="1" rIns="91425" wrap="square" tIns="45700">
            <a:normAutofit/>
          </a:bodyPr>
          <a:lstStyle>
            <a:lvl1pPr indent="-309562" lvl="0" marL="457200" algn="l">
              <a:lnSpc>
                <a:spcPct val="90000"/>
              </a:lnSpc>
              <a:spcBef>
                <a:spcPts val="900"/>
              </a:spcBef>
              <a:spcAft>
                <a:spcPts val="0"/>
              </a:spcAft>
              <a:buSzPts val="1275"/>
              <a:buChar char="▪"/>
              <a:defRPr sz="1500"/>
            </a:lvl1pPr>
            <a:lvl2pPr indent="-301466" lvl="1" marL="914400" algn="l">
              <a:lnSpc>
                <a:spcPct val="90000"/>
              </a:lnSpc>
              <a:spcBef>
                <a:spcPts val="300"/>
              </a:spcBef>
              <a:spcAft>
                <a:spcPts val="0"/>
              </a:spcAft>
              <a:buSzPts val="1148"/>
              <a:buChar char="▪"/>
              <a:defRPr sz="1350"/>
            </a:lvl2pPr>
            <a:lvl3pPr indent="-293369" lvl="2" marL="1371600" algn="l">
              <a:lnSpc>
                <a:spcPct val="90000"/>
              </a:lnSpc>
              <a:spcBef>
                <a:spcPts val="300"/>
              </a:spcBef>
              <a:spcAft>
                <a:spcPts val="0"/>
              </a:spcAft>
              <a:buSzPts val="1020"/>
              <a:buChar char="▪"/>
              <a:defRPr sz="1200"/>
            </a:lvl3pPr>
            <a:lvl4pPr indent="-293369" lvl="3" marL="1828800" algn="l">
              <a:lnSpc>
                <a:spcPct val="90000"/>
              </a:lnSpc>
              <a:spcBef>
                <a:spcPts val="300"/>
              </a:spcBef>
              <a:spcAft>
                <a:spcPts val="0"/>
              </a:spcAft>
              <a:buSzPts val="1020"/>
              <a:buChar char="▪"/>
              <a:defRPr sz="1200"/>
            </a:lvl4pPr>
            <a:lvl5pPr indent="-293370" lvl="4" marL="2286000" algn="l">
              <a:lnSpc>
                <a:spcPct val="90000"/>
              </a:lnSpc>
              <a:spcBef>
                <a:spcPts val="300"/>
              </a:spcBef>
              <a:spcAft>
                <a:spcPts val="0"/>
              </a:spcAft>
              <a:buSzPts val="1020"/>
              <a:buChar char="▪"/>
              <a:defRPr sz="1200"/>
            </a:lvl5pPr>
            <a:lvl6pPr indent="-293370" lvl="5" marL="2743200" algn="l">
              <a:lnSpc>
                <a:spcPct val="90000"/>
              </a:lnSpc>
              <a:spcBef>
                <a:spcPts val="300"/>
              </a:spcBef>
              <a:spcAft>
                <a:spcPts val="0"/>
              </a:spcAft>
              <a:buSzPts val="1020"/>
              <a:buChar char="▪"/>
              <a:defRPr sz="1200"/>
            </a:lvl6pPr>
            <a:lvl7pPr indent="-293370" lvl="6" marL="3200400" algn="l">
              <a:lnSpc>
                <a:spcPct val="90000"/>
              </a:lnSpc>
              <a:spcBef>
                <a:spcPts val="300"/>
              </a:spcBef>
              <a:spcAft>
                <a:spcPts val="0"/>
              </a:spcAft>
              <a:buSzPts val="1020"/>
              <a:buChar char="▪"/>
              <a:defRPr sz="1200"/>
            </a:lvl7pPr>
            <a:lvl8pPr indent="-293370" lvl="7" marL="3657600" algn="l">
              <a:lnSpc>
                <a:spcPct val="90000"/>
              </a:lnSpc>
              <a:spcBef>
                <a:spcPts val="300"/>
              </a:spcBef>
              <a:spcAft>
                <a:spcPts val="0"/>
              </a:spcAft>
              <a:buSzPts val="1020"/>
              <a:buChar char="▪"/>
              <a:defRPr sz="1200"/>
            </a:lvl8pPr>
            <a:lvl9pPr indent="-293370" lvl="8" marL="4114800" algn="l">
              <a:lnSpc>
                <a:spcPct val="90000"/>
              </a:lnSpc>
              <a:spcBef>
                <a:spcPts val="300"/>
              </a:spcBef>
              <a:spcAft>
                <a:spcPts val="150"/>
              </a:spcAft>
              <a:buSzPts val="1020"/>
              <a:buChar char="▪"/>
              <a:defRPr sz="1200"/>
            </a:lvl9pPr>
          </a:lstStyle>
          <a:p/>
        </p:txBody>
      </p:sp>
      <p:sp>
        <p:nvSpPr>
          <p:cNvPr id="172" name="Google Shape;172;p145"/>
          <p:cNvSpPr txBox="1"/>
          <p:nvPr>
            <p:ph idx="10" type="dt"/>
          </p:nvPr>
        </p:nvSpPr>
        <p:spPr>
          <a:xfrm>
            <a:off x="5973318" y="4704588"/>
            <a:ext cx="2455164"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 name="Google Shape;173;p145"/>
          <p:cNvSpPr txBox="1"/>
          <p:nvPr>
            <p:ph idx="11" type="ftr"/>
          </p:nvPr>
        </p:nvSpPr>
        <p:spPr>
          <a:xfrm>
            <a:off x="816102" y="4704588"/>
            <a:ext cx="4745736"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 name="Google Shape;174;p145"/>
          <p:cNvSpPr txBox="1"/>
          <p:nvPr>
            <p:ph idx="12" type="sldNum"/>
          </p:nvPr>
        </p:nvSpPr>
        <p:spPr>
          <a:xfrm>
            <a:off x="8483346" y="4704588"/>
            <a:ext cx="480060" cy="273844"/>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75" name="Google Shape;175;p145"/>
          <p:cNvSpPr txBox="1"/>
          <p:nvPr>
            <p:ph type="title"/>
          </p:nvPr>
        </p:nvSpPr>
        <p:spPr>
          <a:xfrm>
            <a:off x="802386" y="363474"/>
            <a:ext cx="7543800" cy="120700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r Titel">
  <p:cSld name="Nur Titel">
    <p:spTree>
      <p:nvGrpSpPr>
        <p:cNvPr id="176" name="Shape 176"/>
        <p:cNvGrpSpPr/>
        <p:nvPr/>
      </p:nvGrpSpPr>
      <p:grpSpPr>
        <a:xfrm>
          <a:off x="0" y="0"/>
          <a:ext cx="0" cy="0"/>
          <a:chOff x="0" y="0"/>
          <a:chExt cx="0" cy="0"/>
        </a:xfrm>
      </p:grpSpPr>
      <p:sp>
        <p:nvSpPr>
          <p:cNvPr id="177" name="Google Shape;177;p146"/>
          <p:cNvSpPr txBox="1"/>
          <p:nvPr>
            <p:ph idx="10" type="dt"/>
          </p:nvPr>
        </p:nvSpPr>
        <p:spPr>
          <a:xfrm>
            <a:off x="5973318" y="4704588"/>
            <a:ext cx="2455164"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8" name="Google Shape;178;p146"/>
          <p:cNvSpPr txBox="1"/>
          <p:nvPr>
            <p:ph idx="11" type="ftr"/>
          </p:nvPr>
        </p:nvSpPr>
        <p:spPr>
          <a:xfrm>
            <a:off x="816102" y="4704588"/>
            <a:ext cx="4745736"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9" name="Google Shape;179;p146"/>
          <p:cNvSpPr txBox="1"/>
          <p:nvPr>
            <p:ph idx="12" type="sldNum"/>
          </p:nvPr>
        </p:nvSpPr>
        <p:spPr>
          <a:xfrm>
            <a:off x="8483346" y="4704588"/>
            <a:ext cx="480060" cy="273844"/>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80" name="Google Shape;180;p146"/>
          <p:cNvSpPr txBox="1"/>
          <p:nvPr>
            <p:ph type="title"/>
          </p:nvPr>
        </p:nvSpPr>
        <p:spPr>
          <a:xfrm>
            <a:off x="802386" y="363474"/>
            <a:ext cx="7543800" cy="120700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alt mit Überschrift" showMasterSp="0" type="objTx">
  <p:cSld name="OBJECT_WITH_CAPTION_TEXT">
    <p:spTree>
      <p:nvGrpSpPr>
        <p:cNvPr id="181" name="Shape 181"/>
        <p:cNvGrpSpPr/>
        <p:nvPr/>
      </p:nvGrpSpPr>
      <p:grpSpPr>
        <a:xfrm>
          <a:off x="0" y="0"/>
          <a:ext cx="0" cy="0"/>
          <a:chOff x="0" y="0"/>
          <a:chExt cx="0" cy="0"/>
        </a:xfrm>
      </p:grpSpPr>
      <p:sp>
        <p:nvSpPr>
          <p:cNvPr id="182" name="Google Shape;182;p147"/>
          <p:cNvSpPr/>
          <p:nvPr/>
        </p:nvSpPr>
        <p:spPr>
          <a:xfrm>
            <a:off x="6227806" y="1"/>
            <a:ext cx="2916194" cy="5143499"/>
          </a:xfrm>
          <a:prstGeom prst="rect">
            <a:avLst/>
          </a:prstGeom>
          <a:blipFill rotWithShape="1">
            <a:blip r:embed="rId2">
              <a:alphaModFix amt="60000"/>
            </a:blip>
            <a:tile algn="ctr" flip="xy" tx="0" sx="92000" ty="-704850" sy="89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Bookman Old Style"/>
              <a:ea typeface="Bookman Old Style"/>
              <a:cs typeface="Bookman Old Style"/>
              <a:sym typeface="Bookman Old Style"/>
            </a:endParaRPr>
          </a:p>
        </p:txBody>
      </p:sp>
      <p:sp>
        <p:nvSpPr>
          <p:cNvPr id="183" name="Google Shape;183;p147"/>
          <p:cNvSpPr txBox="1"/>
          <p:nvPr>
            <p:ph type="title"/>
          </p:nvPr>
        </p:nvSpPr>
        <p:spPr>
          <a:xfrm>
            <a:off x="6412230" y="514350"/>
            <a:ext cx="2400300" cy="130302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SzPts val="2400"/>
              <a:buFont typeface="Century Gothic"/>
              <a:buNone/>
              <a:defRPr b="1"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4" name="Google Shape;184;p147"/>
          <p:cNvSpPr txBox="1"/>
          <p:nvPr>
            <p:ph idx="1" type="body"/>
          </p:nvPr>
        </p:nvSpPr>
        <p:spPr>
          <a:xfrm>
            <a:off x="628650" y="514350"/>
            <a:ext cx="5033772" cy="3765042"/>
          </a:xfrm>
          <a:prstGeom prst="rect">
            <a:avLst/>
          </a:prstGeom>
          <a:noFill/>
          <a:ln>
            <a:noFill/>
          </a:ln>
        </p:spPr>
        <p:txBody>
          <a:bodyPr anchorCtr="0" anchor="t" bIns="45700" lIns="91425" spcFirstLastPara="1" rIns="91425" wrap="square" tIns="45700">
            <a:normAutofit/>
          </a:bodyPr>
          <a:lstStyle>
            <a:lvl1pPr indent="-309562" lvl="0" marL="457200" algn="l">
              <a:lnSpc>
                <a:spcPct val="90000"/>
              </a:lnSpc>
              <a:spcBef>
                <a:spcPts val="900"/>
              </a:spcBef>
              <a:spcAft>
                <a:spcPts val="0"/>
              </a:spcAft>
              <a:buSzPts val="1275"/>
              <a:buChar char="▪"/>
              <a:defRPr sz="1500"/>
            </a:lvl1pPr>
            <a:lvl2pPr indent="-301466" lvl="1" marL="914400" algn="l">
              <a:lnSpc>
                <a:spcPct val="90000"/>
              </a:lnSpc>
              <a:spcBef>
                <a:spcPts val="300"/>
              </a:spcBef>
              <a:spcAft>
                <a:spcPts val="0"/>
              </a:spcAft>
              <a:buSzPts val="1148"/>
              <a:buChar char="▪"/>
              <a:defRPr sz="1350"/>
            </a:lvl2pPr>
            <a:lvl3pPr indent="-293369" lvl="2" marL="1371600" algn="l">
              <a:lnSpc>
                <a:spcPct val="90000"/>
              </a:lnSpc>
              <a:spcBef>
                <a:spcPts val="300"/>
              </a:spcBef>
              <a:spcAft>
                <a:spcPts val="0"/>
              </a:spcAft>
              <a:buSzPts val="1020"/>
              <a:buChar char="▪"/>
              <a:defRPr sz="1200"/>
            </a:lvl3pPr>
            <a:lvl4pPr indent="-293369" lvl="3" marL="1828800" algn="l">
              <a:lnSpc>
                <a:spcPct val="90000"/>
              </a:lnSpc>
              <a:spcBef>
                <a:spcPts val="300"/>
              </a:spcBef>
              <a:spcAft>
                <a:spcPts val="0"/>
              </a:spcAft>
              <a:buSzPts val="1020"/>
              <a:buChar char="▪"/>
              <a:defRPr sz="1200"/>
            </a:lvl4pPr>
            <a:lvl5pPr indent="-293370" lvl="4" marL="2286000" algn="l">
              <a:lnSpc>
                <a:spcPct val="90000"/>
              </a:lnSpc>
              <a:spcBef>
                <a:spcPts val="300"/>
              </a:spcBef>
              <a:spcAft>
                <a:spcPts val="0"/>
              </a:spcAft>
              <a:buSzPts val="1020"/>
              <a:buChar char="▪"/>
              <a:defRPr sz="1200"/>
            </a:lvl5pPr>
            <a:lvl6pPr indent="-309562" lvl="5" marL="2743200" algn="l">
              <a:lnSpc>
                <a:spcPct val="90000"/>
              </a:lnSpc>
              <a:spcBef>
                <a:spcPts val="300"/>
              </a:spcBef>
              <a:spcAft>
                <a:spcPts val="0"/>
              </a:spcAft>
              <a:buSzPts val="1275"/>
              <a:buChar char="▪"/>
              <a:defRPr sz="1500"/>
            </a:lvl6pPr>
            <a:lvl7pPr indent="-309562" lvl="6" marL="3200400" algn="l">
              <a:lnSpc>
                <a:spcPct val="90000"/>
              </a:lnSpc>
              <a:spcBef>
                <a:spcPts val="300"/>
              </a:spcBef>
              <a:spcAft>
                <a:spcPts val="0"/>
              </a:spcAft>
              <a:buSzPts val="1275"/>
              <a:buChar char="▪"/>
              <a:defRPr sz="1500"/>
            </a:lvl7pPr>
            <a:lvl8pPr indent="-309562" lvl="7" marL="3657600" algn="l">
              <a:lnSpc>
                <a:spcPct val="90000"/>
              </a:lnSpc>
              <a:spcBef>
                <a:spcPts val="300"/>
              </a:spcBef>
              <a:spcAft>
                <a:spcPts val="0"/>
              </a:spcAft>
              <a:buSzPts val="1275"/>
              <a:buChar char="▪"/>
              <a:defRPr sz="1500"/>
            </a:lvl8pPr>
            <a:lvl9pPr indent="-309562" lvl="8" marL="4114800" algn="l">
              <a:lnSpc>
                <a:spcPct val="90000"/>
              </a:lnSpc>
              <a:spcBef>
                <a:spcPts val="300"/>
              </a:spcBef>
              <a:spcAft>
                <a:spcPts val="150"/>
              </a:spcAft>
              <a:buSzPts val="1275"/>
              <a:buChar char="▪"/>
              <a:defRPr sz="1500"/>
            </a:lvl9pPr>
          </a:lstStyle>
          <a:p/>
        </p:txBody>
      </p:sp>
      <p:sp>
        <p:nvSpPr>
          <p:cNvPr id="185" name="Google Shape;185;p147"/>
          <p:cNvSpPr txBox="1"/>
          <p:nvPr>
            <p:ph idx="2" type="body"/>
          </p:nvPr>
        </p:nvSpPr>
        <p:spPr>
          <a:xfrm>
            <a:off x="6412230" y="1817370"/>
            <a:ext cx="2400300" cy="246888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893"/>
              <a:buNone/>
              <a:defRPr sz="1050">
                <a:solidFill>
                  <a:srgbClr val="4E4440"/>
                </a:solidFill>
              </a:defRPr>
            </a:lvl1pPr>
            <a:lvl2pPr indent="-228600" lvl="1" marL="914400" algn="l">
              <a:lnSpc>
                <a:spcPct val="90000"/>
              </a:lnSpc>
              <a:spcBef>
                <a:spcPts val="300"/>
              </a:spcBef>
              <a:spcAft>
                <a:spcPts val="0"/>
              </a:spcAft>
              <a:buSzPts val="765"/>
              <a:buNone/>
              <a:defRPr sz="900"/>
            </a:lvl2pPr>
            <a:lvl3pPr indent="-228600" lvl="2" marL="1371600" algn="l">
              <a:lnSpc>
                <a:spcPct val="90000"/>
              </a:lnSpc>
              <a:spcBef>
                <a:spcPts val="300"/>
              </a:spcBef>
              <a:spcAft>
                <a:spcPts val="0"/>
              </a:spcAft>
              <a:buSzPts val="638"/>
              <a:buNone/>
              <a:defRPr sz="750"/>
            </a:lvl3pPr>
            <a:lvl4pPr indent="-228600" lvl="3" marL="1828800" algn="l">
              <a:lnSpc>
                <a:spcPct val="90000"/>
              </a:lnSpc>
              <a:spcBef>
                <a:spcPts val="300"/>
              </a:spcBef>
              <a:spcAft>
                <a:spcPts val="0"/>
              </a:spcAft>
              <a:buSzPts val="574"/>
              <a:buNone/>
              <a:defRPr sz="675"/>
            </a:lvl4pPr>
            <a:lvl5pPr indent="-228600" lvl="4" marL="2286000" algn="l">
              <a:lnSpc>
                <a:spcPct val="90000"/>
              </a:lnSpc>
              <a:spcBef>
                <a:spcPts val="300"/>
              </a:spcBef>
              <a:spcAft>
                <a:spcPts val="0"/>
              </a:spcAft>
              <a:buSzPts val="574"/>
              <a:buNone/>
              <a:defRPr sz="675"/>
            </a:lvl5pPr>
            <a:lvl6pPr indent="-228600" lvl="5" marL="2743200" algn="l">
              <a:lnSpc>
                <a:spcPct val="90000"/>
              </a:lnSpc>
              <a:spcBef>
                <a:spcPts val="300"/>
              </a:spcBef>
              <a:spcAft>
                <a:spcPts val="0"/>
              </a:spcAft>
              <a:buSzPts val="574"/>
              <a:buNone/>
              <a:defRPr sz="675"/>
            </a:lvl6pPr>
            <a:lvl7pPr indent="-228600" lvl="6" marL="3200400" algn="l">
              <a:lnSpc>
                <a:spcPct val="90000"/>
              </a:lnSpc>
              <a:spcBef>
                <a:spcPts val="300"/>
              </a:spcBef>
              <a:spcAft>
                <a:spcPts val="0"/>
              </a:spcAft>
              <a:buSzPts val="574"/>
              <a:buNone/>
              <a:defRPr sz="675"/>
            </a:lvl7pPr>
            <a:lvl8pPr indent="-228600" lvl="7" marL="3657600" algn="l">
              <a:lnSpc>
                <a:spcPct val="90000"/>
              </a:lnSpc>
              <a:spcBef>
                <a:spcPts val="300"/>
              </a:spcBef>
              <a:spcAft>
                <a:spcPts val="0"/>
              </a:spcAft>
              <a:buSzPts val="574"/>
              <a:buNone/>
              <a:defRPr sz="675"/>
            </a:lvl8pPr>
            <a:lvl9pPr indent="-228600" lvl="8" marL="4114800" algn="l">
              <a:lnSpc>
                <a:spcPct val="90000"/>
              </a:lnSpc>
              <a:spcBef>
                <a:spcPts val="300"/>
              </a:spcBef>
              <a:spcAft>
                <a:spcPts val="150"/>
              </a:spcAft>
              <a:buSzPts val="574"/>
              <a:buNone/>
              <a:defRPr sz="675"/>
            </a:lvl9pPr>
          </a:lstStyle>
          <a:p/>
        </p:txBody>
      </p:sp>
      <p:sp>
        <p:nvSpPr>
          <p:cNvPr id="186" name="Google Shape;186;p147"/>
          <p:cNvSpPr txBox="1"/>
          <p:nvPr>
            <p:ph idx="10" type="dt"/>
          </p:nvPr>
        </p:nvSpPr>
        <p:spPr>
          <a:xfrm>
            <a:off x="5973318" y="4704588"/>
            <a:ext cx="2455164"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 name="Google Shape;187;p147"/>
          <p:cNvSpPr txBox="1"/>
          <p:nvPr>
            <p:ph idx="11" type="ftr"/>
          </p:nvPr>
        </p:nvSpPr>
        <p:spPr>
          <a:xfrm>
            <a:off x="816102" y="4704588"/>
            <a:ext cx="4745736"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188" name="Google Shape;188;p147"/>
          <p:cNvGrpSpPr/>
          <p:nvPr/>
        </p:nvGrpSpPr>
        <p:grpSpPr>
          <a:xfrm>
            <a:off x="8551294" y="4672261"/>
            <a:ext cx="342900" cy="342900"/>
            <a:chOff x="11361456" y="6195813"/>
            <a:chExt cx="548640" cy="548640"/>
          </a:xfrm>
        </p:grpSpPr>
        <p:sp>
          <p:nvSpPr>
            <p:cNvPr id="189" name="Google Shape;189;p147"/>
            <p:cNvSpPr/>
            <p:nvPr/>
          </p:nvSpPr>
          <p:spPr>
            <a:xfrm>
              <a:off x="11361456" y="6195813"/>
              <a:ext cx="548640" cy="548640"/>
            </a:xfrm>
            <a:prstGeom prst="ellipse">
              <a:avLst/>
            </a:prstGeom>
            <a:blipFill rotWithShape="1">
              <a:blip r:embed="rId3">
                <a:alphaModFix/>
              </a:blip>
              <a:tile algn="tl" flip="none" tx="50800" sx="85000" ty="0" sy="85000"/>
            </a:blip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500"/>
                <a:buFont typeface="Bookman Old Style"/>
                <a:buNone/>
              </a:pPr>
              <a:r>
                <a:t/>
              </a:r>
              <a:endParaRPr b="1" i="0" sz="1500" u="none" cap="none" strike="noStrike">
                <a:solidFill>
                  <a:srgbClr val="FFFFFF"/>
                </a:solidFill>
                <a:latin typeface="Rockwell"/>
                <a:ea typeface="Rockwell"/>
                <a:cs typeface="Rockwell"/>
                <a:sym typeface="Rockwell"/>
              </a:endParaRPr>
            </a:p>
          </p:txBody>
        </p:sp>
        <p:sp>
          <p:nvSpPr>
            <p:cNvPr id="190" name="Google Shape;190;p147"/>
            <p:cNvSpPr/>
            <p:nvPr/>
          </p:nvSpPr>
          <p:spPr>
            <a:xfrm>
              <a:off x="11396488" y="6230844"/>
              <a:ext cx="478576" cy="478578"/>
            </a:xfrm>
            <a:prstGeom prst="ellipse">
              <a:avLst/>
            </a:prstGeom>
            <a:noFill/>
            <a:ln cap="flat" cmpd="sng" w="127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Bookman Old Style"/>
                <a:buNone/>
              </a:pPr>
              <a:r>
                <a:t/>
              </a:r>
              <a:endParaRPr b="0" i="0" sz="1350" u="none" cap="none" strike="noStrike">
                <a:solidFill>
                  <a:srgbClr val="FFFFFF"/>
                </a:solidFill>
                <a:latin typeface="Calibri"/>
                <a:ea typeface="Calibri"/>
                <a:cs typeface="Calibri"/>
                <a:sym typeface="Calibri"/>
              </a:endParaRPr>
            </a:p>
          </p:txBody>
        </p:sp>
      </p:grpSp>
      <p:sp>
        <p:nvSpPr>
          <p:cNvPr id="191" name="Google Shape;191;p147"/>
          <p:cNvSpPr txBox="1"/>
          <p:nvPr>
            <p:ph idx="12" type="sldNum"/>
          </p:nvPr>
        </p:nvSpPr>
        <p:spPr>
          <a:xfrm>
            <a:off x="8483346" y="4704588"/>
            <a:ext cx="480060" cy="273844"/>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ld mit Überschrift" showMasterSp="0" type="picTx">
  <p:cSld name="PICTURE_WITH_CAPTION_TEXT">
    <p:spTree>
      <p:nvGrpSpPr>
        <p:cNvPr id="192" name="Shape 192"/>
        <p:cNvGrpSpPr/>
        <p:nvPr/>
      </p:nvGrpSpPr>
      <p:grpSpPr>
        <a:xfrm>
          <a:off x="0" y="0"/>
          <a:ext cx="0" cy="0"/>
          <a:chOff x="0" y="0"/>
          <a:chExt cx="0" cy="0"/>
        </a:xfrm>
      </p:grpSpPr>
      <p:sp>
        <p:nvSpPr>
          <p:cNvPr id="193" name="Google Shape;193;p148"/>
          <p:cNvSpPr/>
          <p:nvPr/>
        </p:nvSpPr>
        <p:spPr>
          <a:xfrm>
            <a:off x="6227806" y="1"/>
            <a:ext cx="2916194" cy="5143499"/>
          </a:xfrm>
          <a:prstGeom prst="rect">
            <a:avLst/>
          </a:prstGeom>
          <a:blipFill rotWithShape="1">
            <a:blip r:embed="rId2">
              <a:alphaModFix amt="60000"/>
            </a:blip>
            <a:tile algn="ctr" flip="xy" tx="0" sx="92000" ty="-704850" sy="89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Bookman Old Style"/>
              <a:ea typeface="Bookman Old Style"/>
              <a:cs typeface="Bookman Old Style"/>
              <a:sym typeface="Bookman Old Style"/>
            </a:endParaRPr>
          </a:p>
        </p:txBody>
      </p:sp>
      <p:sp>
        <p:nvSpPr>
          <p:cNvPr id="194" name="Google Shape;194;p148"/>
          <p:cNvSpPr txBox="1"/>
          <p:nvPr>
            <p:ph type="title"/>
          </p:nvPr>
        </p:nvSpPr>
        <p:spPr>
          <a:xfrm>
            <a:off x="6412230" y="514350"/>
            <a:ext cx="2400300" cy="130302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SzPts val="2400"/>
              <a:buFont typeface="Century Gothic"/>
              <a:buNone/>
              <a:defRPr b="1"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5" name="Google Shape;195;p148"/>
          <p:cNvSpPr/>
          <p:nvPr>
            <p:ph idx="2" type="pic"/>
          </p:nvPr>
        </p:nvSpPr>
        <p:spPr>
          <a:xfrm>
            <a:off x="0" y="0"/>
            <a:ext cx="6227805" cy="5143500"/>
          </a:xfrm>
          <a:prstGeom prst="rect">
            <a:avLst/>
          </a:prstGeom>
          <a:solidFill>
            <a:srgbClr val="CCCCCC"/>
          </a:solidFill>
          <a:ln>
            <a:noFill/>
          </a:ln>
        </p:spPr>
        <p:txBody>
          <a:bodyPr anchorCtr="0" anchor="t" bIns="45700" lIns="91425" spcFirstLastPara="1" rIns="91425" wrap="square" tIns="45700">
            <a:normAutofit/>
          </a:bodyPr>
          <a:lstStyle>
            <a:lvl1pPr lvl="0" marR="0" rtl="0" algn="l">
              <a:lnSpc>
                <a:spcPct val="90000"/>
              </a:lnSpc>
              <a:spcBef>
                <a:spcPts val="900"/>
              </a:spcBef>
              <a:spcAft>
                <a:spcPts val="0"/>
              </a:spcAft>
              <a:buClr>
                <a:schemeClr val="accent2"/>
              </a:buClr>
              <a:buSzPts val="2040"/>
              <a:buFont typeface="Noto Sans Symbols"/>
              <a:buNone/>
              <a:defRPr b="0" i="0" sz="2400" u="none" cap="none" strike="noStrike">
                <a:solidFill>
                  <a:schemeClr val="dk1"/>
                </a:solidFill>
                <a:latin typeface="Bookman Old Style"/>
                <a:ea typeface="Bookman Old Style"/>
                <a:cs typeface="Bookman Old Style"/>
                <a:sym typeface="Bookman Old Style"/>
              </a:defRPr>
            </a:lvl1pPr>
            <a:lvl2pPr lvl="1" marR="0" rtl="0" algn="l">
              <a:lnSpc>
                <a:spcPct val="90000"/>
              </a:lnSpc>
              <a:spcBef>
                <a:spcPts val="300"/>
              </a:spcBef>
              <a:spcAft>
                <a:spcPts val="0"/>
              </a:spcAft>
              <a:buClr>
                <a:schemeClr val="accent2"/>
              </a:buClr>
              <a:buSzPts val="1785"/>
              <a:buFont typeface="Noto Sans Symbols"/>
              <a:buNone/>
              <a:defRPr b="0" i="0" sz="2100" u="none" cap="none" strike="noStrike">
                <a:solidFill>
                  <a:schemeClr val="dk1"/>
                </a:solidFill>
                <a:latin typeface="Bookman Old Style"/>
                <a:ea typeface="Bookman Old Style"/>
                <a:cs typeface="Bookman Old Style"/>
                <a:sym typeface="Bookman Old Style"/>
              </a:defRPr>
            </a:lvl2pPr>
            <a:lvl3pPr lvl="2" marR="0" rtl="0" algn="l">
              <a:lnSpc>
                <a:spcPct val="90000"/>
              </a:lnSpc>
              <a:spcBef>
                <a:spcPts val="300"/>
              </a:spcBef>
              <a:spcAft>
                <a:spcPts val="0"/>
              </a:spcAft>
              <a:buClr>
                <a:schemeClr val="accent2"/>
              </a:buClr>
              <a:buSzPts val="1530"/>
              <a:buFont typeface="Noto Sans Symbols"/>
              <a:buNone/>
              <a:defRPr b="0" i="0" sz="1800" u="none" cap="none" strike="noStrike">
                <a:solidFill>
                  <a:schemeClr val="dk1"/>
                </a:solidFill>
                <a:latin typeface="Bookman Old Style"/>
                <a:ea typeface="Bookman Old Style"/>
                <a:cs typeface="Bookman Old Style"/>
                <a:sym typeface="Bookman Old Style"/>
              </a:defRPr>
            </a:lvl3pPr>
            <a:lvl4pPr lvl="3" marR="0" rtl="0" algn="l">
              <a:lnSpc>
                <a:spcPct val="90000"/>
              </a:lnSpc>
              <a:spcBef>
                <a:spcPts val="300"/>
              </a:spcBef>
              <a:spcAft>
                <a:spcPts val="0"/>
              </a:spcAft>
              <a:buClr>
                <a:schemeClr val="accent2"/>
              </a:buClr>
              <a:buSzPts val="1275"/>
              <a:buFont typeface="Noto Sans Symbols"/>
              <a:buNone/>
              <a:defRPr b="0" i="0" sz="1500" u="none" cap="none" strike="noStrike">
                <a:solidFill>
                  <a:schemeClr val="dk1"/>
                </a:solidFill>
                <a:latin typeface="Bookman Old Style"/>
                <a:ea typeface="Bookman Old Style"/>
                <a:cs typeface="Bookman Old Style"/>
                <a:sym typeface="Bookman Old Style"/>
              </a:defRPr>
            </a:lvl4pPr>
            <a:lvl5pPr lvl="4" marR="0" rtl="0" algn="l">
              <a:lnSpc>
                <a:spcPct val="90000"/>
              </a:lnSpc>
              <a:spcBef>
                <a:spcPts val="300"/>
              </a:spcBef>
              <a:spcAft>
                <a:spcPts val="0"/>
              </a:spcAft>
              <a:buClr>
                <a:schemeClr val="accent2"/>
              </a:buClr>
              <a:buSzPts val="1275"/>
              <a:buFont typeface="Noto Sans Symbols"/>
              <a:buNone/>
              <a:defRPr b="0" i="0" sz="1500" u="none" cap="none" strike="noStrike">
                <a:solidFill>
                  <a:schemeClr val="dk1"/>
                </a:solidFill>
                <a:latin typeface="Bookman Old Style"/>
                <a:ea typeface="Bookman Old Style"/>
                <a:cs typeface="Bookman Old Style"/>
                <a:sym typeface="Bookman Old Style"/>
              </a:defRPr>
            </a:lvl5pPr>
            <a:lvl6pPr lvl="5" marR="0" rtl="0" algn="l">
              <a:lnSpc>
                <a:spcPct val="90000"/>
              </a:lnSpc>
              <a:spcBef>
                <a:spcPts val="300"/>
              </a:spcBef>
              <a:spcAft>
                <a:spcPts val="0"/>
              </a:spcAft>
              <a:buClr>
                <a:schemeClr val="accent2"/>
              </a:buClr>
              <a:buSzPts val="1275"/>
              <a:buFont typeface="Noto Sans Symbols"/>
              <a:buNone/>
              <a:defRPr b="0" i="0" sz="1500" u="none" cap="none" strike="noStrike">
                <a:solidFill>
                  <a:schemeClr val="dk1"/>
                </a:solidFill>
                <a:latin typeface="Bookman Old Style"/>
                <a:ea typeface="Bookman Old Style"/>
                <a:cs typeface="Bookman Old Style"/>
                <a:sym typeface="Bookman Old Style"/>
              </a:defRPr>
            </a:lvl6pPr>
            <a:lvl7pPr lvl="6" marR="0" rtl="0" algn="l">
              <a:lnSpc>
                <a:spcPct val="90000"/>
              </a:lnSpc>
              <a:spcBef>
                <a:spcPts val="300"/>
              </a:spcBef>
              <a:spcAft>
                <a:spcPts val="0"/>
              </a:spcAft>
              <a:buClr>
                <a:schemeClr val="accent2"/>
              </a:buClr>
              <a:buSzPts val="1275"/>
              <a:buFont typeface="Noto Sans Symbols"/>
              <a:buNone/>
              <a:defRPr b="0" i="0" sz="1500" u="none" cap="none" strike="noStrike">
                <a:solidFill>
                  <a:schemeClr val="dk1"/>
                </a:solidFill>
                <a:latin typeface="Bookman Old Style"/>
                <a:ea typeface="Bookman Old Style"/>
                <a:cs typeface="Bookman Old Style"/>
                <a:sym typeface="Bookman Old Style"/>
              </a:defRPr>
            </a:lvl7pPr>
            <a:lvl8pPr lvl="7" marR="0" rtl="0" algn="l">
              <a:lnSpc>
                <a:spcPct val="90000"/>
              </a:lnSpc>
              <a:spcBef>
                <a:spcPts val="300"/>
              </a:spcBef>
              <a:spcAft>
                <a:spcPts val="0"/>
              </a:spcAft>
              <a:buClr>
                <a:schemeClr val="accent2"/>
              </a:buClr>
              <a:buSzPts val="1275"/>
              <a:buFont typeface="Noto Sans Symbols"/>
              <a:buNone/>
              <a:defRPr b="0" i="0" sz="1500" u="none" cap="none" strike="noStrike">
                <a:solidFill>
                  <a:schemeClr val="dk1"/>
                </a:solidFill>
                <a:latin typeface="Bookman Old Style"/>
                <a:ea typeface="Bookman Old Style"/>
                <a:cs typeface="Bookman Old Style"/>
                <a:sym typeface="Bookman Old Style"/>
              </a:defRPr>
            </a:lvl8pPr>
            <a:lvl9pPr lvl="8" marR="0" rtl="0" algn="l">
              <a:lnSpc>
                <a:spcPct val="90000"/>
              </a:lnSpc>
              <a:spcBef>
                <a:spcPts val="300"/>
              </a:spcBef>
              <a:spcAft>
                <a:spcPts val="150"/>
              </a:spcAft>
              <a:buClr>
                <a:schemeClr val="accent2"/>
              </a:buClr>
              <a:buSzPts val="1275"/>
              <a:buFont typeface="Noto Sans Symbols"/>
              <a:buNone/>
              <a:defRPr b="0" i="0" sz="1500" u="none" cap="none" strike="noStrike">
                <a:solidFill>
                  <a:schemeClr val="dk1"/>
                </a:solidFill>
                <a:latin typeface="Bookman Old Style"/>
                <a:ea typeface="Bookman Old Style"/>
                <a:cs typeface="Bookman Old Style"/>
                <a:sym typeface="Bookman Old Style"/>
              </a:defRPr>
            </a:lvl9pPr>
          </a:lstStyle>
          <a:p/>
        </p:txBody>
      </p:sp>
      <p:sp>
        <p:nvSpPr>
          <p:cNvPr id="196" name="Google Shape;196;p148"/>
          <p:cNvSpPr txBox="1"/>
          <p:nvPr>
            <p:ph idx="1" type="body"/>
          </p:nvPr>
        </p:nvSpPr>
        <p:spPr>
          <a:xfrm>
            <a:off x="6412230" y="1817370"/>
            <a:ext cx="2400300" cy="246888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893"/>
              <a:buNone/>
              <a:defRPr sz="1050">
                <a:solidFill>
                  <a:srgbClr val="4E4440"/>
                </a:solidFill>
              </a:defRPr>
            </a:lvl1pPr>
            <a:lvl2pPr indent="-228600" lvl="1" marL="914400" algn="l">
              <a:lnSpc>
                <a:spcPct val="90000"/>
              </a:lnSpc>
              <a:spcBef>
                <a:spcPts val="300"/>
              </a:spcBef>
              <a:spcAft>
                <a:spcPts val="0"/>
              </a:spcAft>
              <a:buSzPts val="765"/>
              <a:buNone/>
              <a:defRPr sz="900"/>
            </a:lvl2pPr>
            <a:lvl3pPr indent="-228600" lvl="2" marL="1371600" algn="l">
              <a:lnSpc>
                <a:spcPct val="90000"/>
              </a:lnSpc>
              <a:spcBef>
                <a:spcPts val="300"/>
              </a:spcBef>
              <a:spcAft>
                <a:spcPts val="0"/>
              </a:spcAft>
              <a:buSzPts val="638"/>
              <a:buNone/>
              <a:defRPr sz="750"/>
            </a:lvl3pPr>
            <a:lvl4pPr indent="-228600" lvl="3" marL="1828800" algn="l">
              <a:lnSpc>
                <a:spcPct val="90000"/>
              </a:lnSpc>
              <a:spcBef>
                <a:spcPts val="300"/>
              </a:spcBef>
              <a:spcAft>
                <a:spcPts val="0"/>
              </a:spcAft>
              <a:buSzPts val="574"/>
              <a:buNone/>
              <a:defRPr sz="675"/>
            </a:lvl4pPr>
            <a:lvl5pPr indent="-228600" lvl="4" marL="2286000" algn="l">
              <a:lnSpc>
                <a:spcPct val="90000"/>
              </a:lnSpc>
              <a:spcBef>
                <a:spcPts val="300"/>
              </a:spcBef>
              <a:spcAft>
                <a:spcPts val="0"/>
              </a:spcAft>
              <a:buSzPts val="574"/>
              <a:buNone/>
              <a:defRPr sz="675"/>
            </a:lvl5pPr>
            <a:lvl6pPr indent="-228600" lvl="5" marL="2743200" algn="l">
              <a:lnSpc>
                <a:spcPct val="90000"/>
              </a:lnSpc>
              <a:spcBef>
                <a:spcPts val="300"/>
              </a:spcBef>
              <a:spcAft>
                <a:spcPts val="0"/>
              </a:spcAft>
              <a:buSzPts val="574"/>
              <a:buNone/>
              <a:defRPr sz="675"/>
            </a:lvl6pPr>
            <a:lvl7pPr indent="-228600" lvl="6" marL="3200400" algn="l">
              <a:lnSpc>
                <a:spcPct val="90000"/>
              </a:lnSpc>
              <a:spcBef>
                <a:spcPts val="300"/>
              </a:spcBef>
              <a:spcAft>
                <a:spcPts val="0"/>
              </a:spcAft>
              <a:buSzPts val="574"/>
              <a:buNone/>
              <a:defRPr sz="675"/>
            </a:lvl7pPr>
            <a:lvl8pPr indent="-228600" lvl="7" marL="3657600" algn="l">
              <a:lnSpc>
                <a:spcPct val="90000"/>
              </a:lnSpc>
              <a:spcBef>
                <a:spcPts val="300"/>
              </a:spcBef>
              <a:spcAft>
                <a:spcPts val="0"/>
              </a:spcAft>
              <a:buSzPts val="574"/>
              <a:buNone/>
              <a:defRPr sz="675"/>
            </a:lvl8pPr>
            <a:lvl9pPr indent="-228600" lvl="8" marL="4114800" algn="l">
              <a:lnSpc>
                <a:spcPct val="90000"/>
              </a:lnSpc>
              <a:spcBef>
                <a:spcPts val="300"/>
              </a:spcBef>
              <a:spcAft>
                <a:spcPts val="150"/>
              </a:spcAft>
              <a:buSzPts val="574"/>
              <a:buNone/>
              <a:defRPr sz="675"/>
            </a:lvl9pPr>
          </a:lstStyle>
          <a:p/>
        </p:txBody>
      </p:sp>
      <p:sp>
        <p:nvSpPr>
          <p:cNvPr id="197" name="Google Shape;197;p148"/>
          <p:cNvSpPr txBox="1"/>
          <p:nvPr>
            <p:ph idx="10" type="dt"/>
          </p:nvPr>
        </p:nvSpPr>
        <p:spPr>
          <a:xfrm>
            <a:off x="5973318" y="4704588"/>
            <a:ext cx="2455164"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75666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198" name="Google Shape;198;p148"/>
          <p:cNvGrpSpPr/>
          <p:nvPr/>
        </p:nvGrpSpPr>
        <p:grpSpPr>
          <a:xfrm>
            <a:off x="8551294" y="4672261"/>
            <a:ext cx="342900" cy="342900"/>
            <a:chOff x="11361456" y="6195813"/>
            <a:chExt cx="548640" cy="548640"/>
          </a:xfrm>
        </p:grpSpPr>
        <p:sp>
          <p:nvSpPr>
            <p:cNvPr id="199" name="Google Shape;199;p148"/>
            <p:cNvSpPr/>
            <p:nvPr/>
          </p:nvSpPr>
          <p:spPr>
            <a:xfrm>
              <a:off x="11361456" y="6195813"/>
              <a:ext cx="548640" cy="548640"/>
            </a:xfrm>
            <a:prstGeom prst="ellipse">
              <a:avLst/>
            </a:prstGeom>
            <a:blipFill rotWithShape="1">
              <a:blip r:embed="rId3">
                <a:alphaModFix/>
              </a:blip>
              <a:tile algn="tl" flip="none" tx="50800" sx="85000" ty="0" sy="85000"/>
            </a:blip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500"/>
                <a:buFont typeface="Bookman Old Style"/>
                <a:buNone/>
              </a:pPr>
              <a:r>
                <a:t/>
              </a:r>
              <a:endParaRPr b="1" i="0" sz="1500" u="none" cap="none" strike="noStrike">
                <a:solidFill>
                  <a:srgbClr val="FFFFFF"/>
                </a:solidFill>
                <a:latin typeface="Rockwell"/>
                <a:ea typeface="Rockwell"/>
                <a:cs typeface="Rockwell"/>
                <a:sym typeface="Rockwell"/>
              </a:endParaRPr>
            </a:p>
          </p:txBody>
        </p:sp>
        <p:sp>
          <p:nvSpPr>
            <p:cNvPr id="200" name="Google Shape;200;p148"/>
            <p:cNvSpPr/>
            <p:nvPr/>
          </p:nvSpPr>
          <p:spPr>
            <a:xfrm>
              <a:off x="11396488" y="6230844"/>
              <a:ext cx="478576" cy="478578"/>
            </a:xfrm>
            <a:prstGeom prst="ellipse">
              <a:avLst/>
            </a:prstGeom>
            <a:noFill/>
            <a:ln cap="flat" cmpd="sng" w="127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Bookman Old Style"/>
                <a:buNone/>
              </a:pPr>
              <a:r>
                <a:t/>
              </a:r>
              <a:endParaRPr b="0" i="0" sz="1350" u="none" cap="none" strike="noStrike">
                <a:solidFill>
                  <a:srgbClr val="FFFFFF"/>
                </a:solidFill>
                <a:latin typeface="Calibri"/>
                <a:ea typeface="Calibri"/>
                <a:cs typeface="Calibri"/>
                <a:sym typeface="Calibri"/>
              </a:endParaRPr>
            </a:p>
          </p:txBody>
        </p:sp>
      </p:grpSp>
      <p:sp>
        <p:nvSpPr>
          <p:cNvPr id="201" name="Google Shape;201;p148"/>
          <p:cNvSpPr txBox="1"/>
          <p:nvPr>
            <p:ph idx="12" type="sldNum"/>
          </p:nvPr>
        </p:nvSpPr>
        <p:spPr>
          <a:xfrm>
            <a:off x="8483346" y="4704588"/>
            <a:ext cx="480060" cy="273844"/>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und vertikaler Text" type="vertTx">
  <p:cSld name="VERTICAL_TEXT">
    <p:spTree>
      <p:nvGrpSpPr>
        <p:cNvPr id="202" name="Shape 202"/>
        <p:cNvGrpSpPr/>
        <p:nvPr/>
      </p:nvGrpSpPr>
      <p:grpSpPr>
        <a:xfrm>
          <a:off x="0" y="0"/>
          <a:ext cx="0" cy="0"/>
          <a:chOff x="0" y="0"/>
          <a:chExt cx="0" cy="0"/>
        </a:xfrm>
      </p:grpSpPr>
      <p:sp>
        <p:nvSpPr>
          <p:cNvPr id="203" name="Google Shape;203;p149"/>
          <p:cNvSpPr txBox="1"/>
          <p:nvPr>
            <p:ph type="title"/>
          </p:nvPr>
        </p:nvSpPr>
        <p:spPr>
          <a:xfrm>
            <a:off x="802386" y="363474"/>
            <a:ext cx="7543800" cy="120700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4" name="Google Shape;204;p149"/>
          <p:cNvSpPr txBox="1"/>
          <p:nvPr>
            <p:ph idx="1" type="body"/>
          </p:nvPr>
        </p:nvSpPr>
        <p:spPr>
          <a:xfrm rot="5400000">
            <a:off x="3055239" y="-661797"/>
            <a:ext cx="3038094" cy="7543800"/>
          </a:xfrm>
          <a:prstGeom prst="rect">
            <a:avLst/>
          </a:prstGeom>
          <a:noFill/>
          <a:ln>
            <a:noFill/>
          </a:ln>
        </p:spPr>
        <p:txBody>
          <a:bodyPr anchorCtr="0" anchor="t" bIns="45700" lIns="91425" spcFirstLastPara="1" rIns="91425" wrap="square" tIns="45700">
            <a:normAutofit/>
          </a:bodyPr>
          <a:lstStyle>
            <a:lvl1pPr indent="-325755" lvl="0" marL="457200" algn="l">
              <a:lnSpc>
                <a:spcPct val="90000"/>
              </a:lnSpc>
              <a:spcBef>
                <a:spcPts val="900"/>
              </a:spcBef>
              <a:spcAft>
                <a:spcPts val="0"/>
              </a:spcAft>
              <a:buSzPts val="1530"/>
              <a:buChar char="▪"/>
              <a:defRPr/>
            </a:lvl1pPr>
            <a:lvl2pPr indent="-325755" lvl="1" marL="914400" algn="l">
              <a:lnSpc>
                <a:spcPct val="90000"/>
              </a:lnSpc>
              <a:spcBef>
                <a:spcPts val="300"/>
              </a:spcBef>
              <a:spcAft>
                <a:spcPts val="0"/>
              </a:spcAft>
              <a:buSzPts val="1530"/>
              <a:buChar char="▪"/>
              <a:defRPr/>
            </a:lvl2pPr>
            <a:lvl3pPr indent="-325755" lvl="2" marL="1371600" algn="l">
              <a:lnSpc>
                <a:spcPct val="90000"/>
              </a:lnSpc>
              <a:spcBef>
                <a:spcPts val="300"/>
              </a:spcBef>
              <a:spcAft>
                <a:spcPts val="0"/>
              </a:spcAft>
              <a:buSzPts val="1530"/>
              <a:buChar char="▪"/>
              <a:defRPr/>
            </a:lvl3pPr>
            <a:lvl4pPr indent="-325755" lvl="3" marL="1828800" algn="l">
              <a:lnSpc>
                <a:spcPct val="90000"/>
              </a:lnSpc>
              <a:spcBef>
                <a:spcPts val="300"/>
              </a:spcBef>
              <a:spcAft>
                <a:spcPts val="0"/>
              </a:spcAft>
              <a:buSzPts val="1530"/>
              <a:buChar char="▪"/>
              <a:defRPr/>
            </a:lvl4pPr>
            <a:lvl5pPr indent="-325754" lvl="4" marL="2286000" algn="l">
              <a:lnSpc>
                <a:spcPct val="90000"/>
              </a:lnSpc>
              <a:spcBef>
                <a:spcPts val="300"/>
              </a:spcBef>
              <a:spcAft>
                <a:spcPts val="0"/>
              </a:spcAft>
              <a:buSzPts val="1530"/>
              <a:buChar char="▪"/>
              <a:defRPr/>
            </a:lvl5pPr>
            <a:lvl6pPr indent="-325754" lvl="5" marL="2743200" algn="l">
              <a:lnSpc>
                <a:spcPct val="90000"/>
              </a:lnSpc>
              <a:spcBef>
                <a:spcPts val="300"/>
              </a:spcBef>
              <a:spcAft>
                <a:spcPts val="0"/>
              </a:spcAft>
              <a:buSzPts val="1530"/>
              <a:buChar char="▪"/>
              <a:defRPr/>
            </a:lvl6pPr>
            <a:lvl7pPr indent="-325754" lvl="6" marL="3200400" algn="l">
              <a:lnSpc>
                <a:spcPct val="90000"/>
              </a:lnSpc>
              <a:spcBef>
                <a:spcPts val="300"/>
              </a:spcBef>
              <a:spcAft>
                <a:spcPts val="0"/>
              </a:spcAft>
              <a:buSzPts val="1530"/>
              <a:buChar char="▪"/>
              <a:defRPr/>
            </a:lvl7pPr>
            <a:lvl8pPr indent="-325754" lvl="7" marL="3657600" algn="l">
              <a:lnSpc>
                <a:spcPct val="90000"/>
              </a:lnSpc>
              <a:spcBef>
                <a:spcPts val="300"/>
              </a:spcBef>
              <a:spcAft>
                <a:spcPts val="0"/>
              </a:spcAft>
              <a:buSzPts val="1530"/>
              <a:buChar char="▪"/>
              <a:defRPr/>
            </a:lvl8pPr>
            <a:lvl9pPr indent="-325754" lvl="8" marL="4114800" algn="l">
              <a:lnSpc>
                <a:spcPct val="90000"/>
              </a:lnSpc>
              <a:spcBef>
                <a:spcPts val="300"/>
              </a:spcBef>
              <a:spcAft>
                <a:spcPts val="150"/>
              </a:spcAft>
              <a:buSzPts val="1530"/>
              <a:buChar char="▪"/>
              <a:defRPr/>
            </a:lvl9pPr>
          </a:lstStyle>
          <a:p/>
        </p:txBody>
      </p:sp>
      <p:sp>
        <p:nvSpPr>
          <p:cNvPr id="205" name="Google Shape;205;p149"/>
          <p:cNvSpPr txBox="1"/>
          <p:nvPr>
            <p:ph idx="10" type="dt"/>
          </p:nvPr>
        </p:nvSpPr>
        <p:spPr>
          <a:xfrm>
            <a:off x="5973318" y="4704588"/>
            <a:ext cx="2455164"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6" name="Google Shape;206;p149"/>
          <p:cNvSpPr txBox="1"/>
          <p:nvPr>
            <p:ph idx="11" type="ftr"/>
          </p:nvPr>
        </p:nvSpPr>
        <p:spPr>
          <a:xfrm>
            <a:off x="816102" y="4704588"/>
            <a:ext cx="4745736"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 name="Google Shape;207;p149"/>
          <p:cNvSpPr txBox="1"/>
          <p:nvPr>
            <p:ph idx="12" type="sldNum"/>
          </p:nvPr>
        </p:nvSpPr>
        <p:spPr>
          <a:xfrm>
            <a:off x="8483346" y="4704588"/>
            <a:ext cx="480060" cy="273844"/>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kaler Titel und Text" type="vertTitleAndTx">
  <p:cSld name="VERTICAL_TITLE_AND_VERTICAL_TEXT">
    <p:spTree>
      <p:nvGrpSpPr>
        <p:cNvPr id="208" name="Shape 208"/>
        <p:cNvGrpSpPr/>
        <p:nvPr/>
      </p:nvGrpSpPr>
      <p:grpSpPr>
        <a:xfrm>
          <a:off x="0" y="0"/>
          <a:ext cx="0" cy="0"/>
          <a:chOff x="0" y="0"/>
          <a:chExt cx="0" cy="0"/>
        </a:xfrm>
      </p:grpSpPr>
      <p:sp>
        <p:nvSpPr>
          <p:cNvPr id="209" name="Google Shape;209;p150"/>
          <p:cNvSpPr txBox="1"/>
          <p:nvPr>
            <p:ph type="title"/>
          </p:nvPr>
        </p:nvSpPr>
        <p:spPr>
          <a:xfrm rot="5400000">
            <a:off x="5386387" y="1557338"/>
            <a:ext cx="4229100" cy="191452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0" name="Google Shape;210;p150"/>
          <p:cNvSpPr txBox="1"/>
          <p:nvPr>
            <p:ph idx="1" type="body"/>
          </p:nvPr>
        </p:nvSpPr>
        <p:spPr>
          <a:xfrm rot="5400000">
            <a:off x="1500187" y="-300037"/>
            <a:ext cx="4229100" cy="5629275"/>
          </a:xfrm>
          <a:prstGeom prst="rect">
            <a:avLst/>
          </a:prstGeom>
          <a:noFill/>
          <a:ln>
            <a:noFill/>
          </a:ln>
        </p:spPr>
        <p:txBody>
          <a:bodyPr anchorCtr="0" anchor="t" bIns="45700" lIns="91425" spcFirstLastPara="1" rIns="91425" wrap="square" tIns="45700">
            <a:normAutofit/>
          </a:bodyPr>
          <a:lstStyle>
            <a:lvl1pPr indent="-325755" lvl="0" marL="457200" algn="l">
              <a:lnSpc>
                <a:spcPct val="90000"/>
              </a:lnSpc>
              <a:spcBef>
                <a:spcPts val="900"/>
              </a:spcBef>
              <a:spcAft>
                <a:spcPts val="0"/>
              </a:spcAft>
              <a:buSzPts val="1530"/>
              <a:buChar char="▪"/>
              <a:defRPr/>
            </a:lvl1pPr>
            <a:lvl2pPr indent="-325755" lvl="1" marL="914400" algn="l">
              <a:lnSpc>
                <a:spcPct val="90000"/>
              </a:lnSpc>
              <a:spcBef>
                <a:spcPts val="300"/>
              </a:spcBef>
              <a:spcAft>
                <a:spcPts val="0"/>
              </a:spcAft>
              <a:buSzPts val="1530"/>
              <a:buChar char="▪"/>
              <a:defRPr/>
            </a:lvl2pPr>
            <a:lvl3pPr indent="-325755" lvl="2" marL="1371600" algn="l">
              <a:lnSpc>
                <a:spcPct val="90000"/>
              </a:lnSpc>
              <a:spcBef>
                <a:spcPts val="300"/>
              </a:spcBef>
              <a:spcAft>
                <a:spcPts val="0"/>
              </a:spcAft>
              <a:buSzPts val="1530"/>
              <a:buChar char="▪"/>
              <a:defRPr/>
            </a:lvl3pPr>
            <a:lvl4pPr indent="-325755" lvl="3" marL="1828800" algn="l">
              <a:lnSpc>
                <a:spcPct val="90000"/>
              </a:lnSpc>
              <a:spcBef>
                <a:spcPts val="300"/>
              </a:spcBef>
              <a:spcAft>
                <a:spcPts val="0"/>
              </a:spcAft>
              <a:buSzPts val="1530"/>
              <a:buChar char="▪"/>
              <a:defRPr/>
            </a:lvl4pPr>
            <a:lvl5pPr indent="-325754" lvl="4" marL="2286000" algn="l">
              <a:lnSpc>
                <a:spcPct val="90000"/>
              </a:lnSpc>
              <a:spcBef>
                <a:spcPts val="300"/>
              </a:spcBef>
              <a:spcAft>
                <a:spcPts val="0"/>
              </a:spcAft>
              <a:buSzPts val="1530"/>
              <a:buChar char="▪"/>
              <a:defRPr/>
            </a:lvl5pPr>
            <a:lvl6pPr indent="-325754" lvl="5" marL="2743200" algn="l">
              <a:lnSpc>
                <a:spcPct val="90000"/>
              </a:lnSpc>
              <a:spcBef>
                <a:spcPts val="300"/>
              </a:spcBef>
              <a:spcAft>
                <a:spcPts val="0"/>
              </a:spcAft>
              <a:buSzPts val="1530"/>
              <a:buChar char="▪"/>
              <a:defRPr/>
            </a:lvl6pPr>
            <a:lvl7pPr indent="-325754" lvl="6" marL="3200400" algn="l">
              <a:lnSpc>
                <a:spcPct val="90000"/>
              </a:lnSpc>
              <a:spcBef>
                <a:spcPts val="300"/>
              </a:spcBef>
              <a:spcAft>
                <a:spcPts val="0"/>
              </a:spcAft>
              <a:buSzPts val="1530"/>
              <a:buChar char="▪"/>
              <a:defRPr/>
            </a:lvl7pPr>
            <a:lvl8pPr indent="-325754" lvl="7" marL="3657600" algn="l">
              <a:lnSpc>
                <a:spcPct val="90000"/>
              </a:lnSpc>
              <a:spcBef>
                <a:spcPts val="300"/>
              </a:spcBef>
              <a:spcAft>
                <a:spcPts val="0"/>
              </a:spcAft>
              <a:buSzPts val="1530"/>
              <a:buChar char="▪"/>
              <a:defRPr/>
            </a:lvl8pPr>
            <a:lvl9pPr indent="-325754" lvl="8" marL="4114800" algn="l">
              <a:lnSpc>
                <a:spcPct val="90000"/>
              </a:lnSpc>
              <a:spcBef>
                <a:spcPts val="300"/>
              </a:spcBef>
              <a:spcAft>
                <a:spcPts val="150"/>
              </a:spcAft>
              <a:buSzPts val="1530"/>
              <a:buChar char="▪"/>
              <a:defRPr/>
            </a:lvl9pPr>
          </a:lstStyle>
          <a:p/>
        </p:txBody>
      </p:sp>
      <p:sp>
        <p:nvSpPr>
          <p:cNvPr id="211" name="Google Shape;211;p150"/>
          <p:cNvSpPr txBox="1"/>
          <p:nvPr>
            <p:ph idx="10" type="dt"/>
          </p:nvPr>
        </p:nvSpPr>
        <p:spPr>
          <a:xfrm>
            <a:off x="5973318" y="4704588"/>
            <a:ext cx="2455164"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150"/>
          <p:cNvSpPr txBox="1"/>
          <p:nvPr>
            <p:ph idx="11" type="ftr"/>
          </p:nvPr>
        </p:nvSpPr>
        <p:spPr>
          <a:xfrm>
            <a:off x="816102" y="4704588"/>
            <a:ext cx="4745736"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150"/>
          <p:cNvSpPr txBox="1"/>
          <p:nvPr>
            <p:ph idx="12" type="sldNum"/>
          </p:nvPr>
        </p:nvSpPr>
        <p:spPr>
          <a:xfrm>
            <a:off x="8483346" y="4704588"/>
            <a:ext cx="480060" cy="273844"/>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ni Right Pictgure in Page">
  <p:cSld name="Mini Right Pictgure in Page">
    <p:spTree>
      <p:nvGrpSpPr>
        <p:cNvPr id="25" name="Shape 25"/>
        <p:cNvGrpSpPr/>
        <p:nvPr/>
      </p:nvGrpSpPr>
      <p:grpSpPr>
        <a:xfrm>
          <a:off x="0" y="0"/>
          <a:ext cx="0" cy="0"/>
          <a:chOff x="0" y="0"/>
          <a:chExt cx="0" cy="0"/>
        </a:xfrm>
      </p:grpSpPr>
      <p:sp>
        <p:nvSpPr>
          <p:cNvPr id="26" name="Google Shape;26;p119"/>
          <p:cNvSpPr/>
          <p:nvPr>
            <p:ph idx="2" type="pic"/>
          </p:nvPr>
        </p:nvSpPr>
        <p:spPr>
          <a:xfrm>
            <a:off x="4572000" y="0"/>
            <a:ext cx="4572000" cy="3047999"/>
          </a:xfrm>
          <a:prstGeom prst="rect">
            <a:avLst/>
          </a:prstGeom>
          <a:noFill/>
          <a:ln>
            <a:noFill/>
          </a:ln>
        </p:spPr>
        <p:txBody>
          <a:bodyPr anchorCtr="0" anchor="t" bIns="91425" lIns="91425" spcFirstLastPara="1" rIns="91425" wrap="square" tIns="91425">
            <a:normAutofit/>
          </a:bodyPr>
          <a:lstStyle>
            <a:lvl1pPr lvl="0" marR="0" rtl="0" algn="l">
              <a:lnSpc>
                <a:spcPct val="90000"/>
              </a:lnSpc>
              <a:spcBef>
                <a:spcPts val="750"/>
              </a:spcBef>
              <a:spcAft>
                <a:spcPts val="0"/>
              </a:spcAft>
              <a:buClr>
                <a:schemeClr val="accent4"/>
              </a:buClr>
              <a:buSzPts val="1200"/>
              <a:buFont typeface="Arial"/>
              <a:buChar char="•"/>
              <a:defRPr b="0" i="0" sz="1200" u="none" cap="none" strike="noStrike">
                <a:solidFill>
                  <a:schemeClr val="accent4"/>
                </a:solidFill>
                <a:latin typeface="Lato"/>
                <a:ea typeface="Lato"/>
                <a:cs typeface="Lato"/>
                <a:sym typeface="Lato"/>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7" name="Google Shape;27;p119"/>
          <p:cNvSpPr txBox="1"/>
          <p:nvPr>
            <p:ph idx="1" type="body"/>
          </p:nvPr>
        </p:nvSpPr>
        <p:spPr>
          <a:xfrm>
            <a:off x="584202" y="575841"/>
            <a:ext cx="3331093" cy="38326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Clr>
                <a:schemeClr val="accent1"/>
              </a:buClr>
              <a:buSzPts val="2200"/>
              <a:buFont typeface="Arial"/>
              <a:buNone/>
              <a:defRPr b="0" i="0" sz="2200" u="none" cap="none" strike="noStrike">
                <a:solidFill>
                  <a:schemeClr val="accent1"/>
                </a:solidFill>
                <a:latin typeface="Lato Black"/>
                <a:ea typeface="Lato Black"/>
                <a:cs typeface="Lato Black"/>
                <a:sym typeface="Lato Black"/>
              </a:defRPr>
            </a:lvl1pPr>
            <a:lvl2pPr indent="-342900" lvl="1" marL="914400" marR="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8" name="Google Shape;28;p119"/>
          <p:cNvSpPr txBox="1"/>
          <p:nvPr>
            <p:ph idx="3" type="body"/>
          </p:nvPr>
        </p:nvSpPr>
        <p:spPr>
          <a:xfrm>
            <a:off x="593725" y="959101"/>
            <a:ext cx="3331093" cy="141344"/>
          </a:xfrm>
          <a:prstGeom prst="rect">
            <a:avLst/>
          </a:prstGeom>
          <a:noFill/>
          <a:ln>
            <a:noFill/>
          </a:ln>
        </p:spPr>
        <p:txBody>
          <a:bodyPr anchorCtr="0" anchor="t" bIns="91425" lIns="91425" spcFirstLastPara="1" rIns="91425" wrap="square" tIns="91425">
            <a:normAutofit/>
          </a:bodyPr>
          <a:lstStyle>
            <a:lvl1pPr indent="-228600" lvl="0" marL="457200" marR="0" algn="l">
              <a:lnSpc>
                <a:spcPct val="133333"/>
              </a:lnSpc>
              <a:spcBef>
                <a:spcPts val="0"/>
              </a:spcBef>
              <a:spcAft>
                <a:spcPts val="0"/>
              </a:spcAft>
              <a:buClr>
                <a:schemeClr val="accent4"/>
              </a:buClr>
              <a:buSzPts val="900"/>
              <a:buFont typeface="Arial"/>
              <a:buNone/>
              <a:defRPr b="0" i="0" sz="900" u="none" cap="none" strike="noStrike">
                <a:solidFill>
                  <a:schemeClr val="accent4"/>
                </a:solidFill>
                <a:latin typeface="Lato"/>
                <a:ea typeface="Lato"/>
                <a:cs typeface="Lato"/>
                <a:sym typeface="Lato"/>
              </a:defRPr>
            </a:lvl1pPr>
            <a:lvl2pPr indent="-342900" lvl="1" marL="914400" marR="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ny History Page 1">
  <p:cSld name="Company History Page 1">
    <p:spTree>
      <p:nvGrpSpPr>
        <p:cNvPr id="29" name="Shape 29"/>
        <p:cNvGrpSpPr/>
        <p:nvPr/>
      </p:nvGrpSpPr>
      <p:grpSpPr>
        <a:xfrm>
          <a:off x="0" y="0"/>
          <a:ext cx="0" cy="0"/>
          <a:chOff x="0" y="0"/>
          <a:chExt cx="0" cy="0"/>
        </a:xfrm>
      </p:grpSpPr>
      <p:sp>
        <p:nvSpPr>
          <p:cNvPr id="30" name="Google Shape;30;p120"/>
          <p:cNvSpPr txBox="1"/>
          <p:nvPr>
            <p:ph idx="1" type="body"/>
          </p:nvPr>
        </p:nvSpPr>
        <p:spPr>
          <a:xfrm>
            <a:off x="584202" y="575841"/>
            <a:ext cx="7953374" cy="38326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Clr>
                <a:schemeClr val="accent1"/>
              </a:buClr>
              <a:buSzPts val="2200"/>
              <a:buFont typeface="Arial"/>
              <a:buNone/>
              <a:defRPr b="0" i="0" sz="2200" u="none" cap="none" strike="noStrike">
                <a:solidFill>
                  <a:schemeClr val="accent1"/>
                </a:solidFill>
                <a:latin typeface="Lato Black"/>
                <a:ea typeface="Lato Black"/>
                <a:cs typeface="Lato Black"/>
                <a:sym typeface="Lato Black"/>
              </a:defRPr>
            </a:lvl1pPr>
            <a:lvl2pPr indent="-342900" lvl="1" marL="914400" marR="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1" name="Google Shape;31;p120"/>
          <p:cNvSpPr txBox="1"/>
          <p:nvPr>
            <p:ph idx="2" type="body"/>
          </p:nvPr>
        </p:nvSpPr>
        <p:spPr>
          <a:xfrm>
            <a:off x="593725" y="959101"/>
            <a:ext cx="7953374" cy="141344"/>
          </a:xfrm>
          <a:prstGeom prst="rect">
            <a:avLst/>
          </a:prstGeom>
          <a:noFill/>
          <a:ln>
            <a:noFill/>
          </a:ln>
        </p:spPr>
        <p:txBody>
          <a:bodyPr anchorCtr="0" anchor="t" bIns="91425" lIns="91425" spcFirstLastPara="1" rIns="91425" wrap="square" tIns="91425">
            <a:normAutofit/>
          </a:bodyPr>
          <a:lstStyle>
            <a:lvl1pPr indent="-228600" lvl="0" marL="457200" marR="0" algn="l">
              <a:lnSpc>
                <a:spcPct val="133333"/>
              </a:lnSpc>
              <a:spcBef>
                <a:spcPts val="0"/>
              </a:spcBef>
              <a:spcAft>
                <a:spcPts val="0"/>
              </a:spcAft>
              <a:buClr>
                <a:schemeClr val="accent4"/>
              </a:buClr>
              <a:buSzPts val="900"/>
              <a:buFont typeface="Arial"/>
              <a:buNone/>
              <a:defRPr b="0" i="0" sz="900" u="none" cap="none" strike="noStrike">
                <a:solidFill>
                  <a:schemeClr val="accent4"/>
                </a:solidFill>
                <a:latin typeface="Lato"/>
                <a:ea typeface="Lato"/>
                <a:cs typeface="Lato"/>
                <a:sym typeface="Lato"/>
              </a:defRPr>
            </a:lvl1pPr>
            <a:lvl2pPr indent="-342900" lvl="1" marL="914400" marR="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2" name="Google Shape;32;p120"/>
          <p:cNvSpPr/>
          <p:nvPr>
            <p:ph idx="3" type="pic"/>
          </p:nvPr>
        </p:nvSpPr>
        <p:spPr>
          <a:xfrm>
            <a:off x="4189509" y="1590011"/>
            <a:ext cx="1035714" cy="1035714"/>
          </a:xfrm>
          <a:prstGeom prst="ellipse">
            <a:avLst/>
          </a:prstGeom>
          <a:noFill/>
          <a:ln cap="flat" cmpd="sng" w="12700">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marR="0" rtl="0" algn="l">
              <a:lnSpc>
                <a:spcPct val="90000"/>
              </a:lnSpc>
              <a:spcBef>
                <a:spcPts val="750"/>
              </a:spcBef>
              <a:spcAft>
                <a:spcPts val="0"/>
              </a:spcAft>
              <a:buClr>
                <a:schemeClr val="accent4"/>
              </a:buClr>
              <a:buSzPts val="1000"/>
              <a:buFont typeface="Arial"/>
              <a:buChar char="•"/>
              <a:defRPr b="0" i="0" sz="1000" u="none" cap="none" strike="noStrike">
                <a:solidFill>
                  <a:schemeClr val="accent4"/>
                </a:solidFill>
                <a:latin typeface="Lato"/>
                <a:ea typeface="Lato"/>
                <a:cs typeface="Lato"/>
                <a:sym typeface="Lato"/>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3" name="Google Shape;33;p120"/>
          <p:cNvSpPr/>
          <p:nvPr>
            <p:ph idx="4" type="pic"/>
          </p:nvPr>
        </p:nvSpPr>
        <p:spPr>
          <a:xfrm>
            <a:off x="1520359" y="3233602"/>
            <a:ext cx="1035714" cy="1035714"/>
          </a:xfrm>
          <a:prstGeom prst="ellipse">
            <a:avLst/>
          </a:prstGeom>
          <a:noFill/>
          <a:ln cap="flat" cmpd="sng" w="12700">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marR="0" rtl="0" algn="l">
              <a:lnSpc>
                <a:spcPct val="90000"/>
              </a:lnSpc>
              <a:spcBef>
                <a:spcPts val="750"/>
              </a:spcBef>
              <a:spcAft>
                <a:spcPts val="0"/>
              </a:spcAft>
              <a:buClr>
                <a:schemeClr val="accent4"/>
              </a:buClr>
              <a:buSzPts val="1000"/>
              <a:buFont typeface="Arial"/>
              <a:buChar char="•"/>
              <a:defRPr b="0" i="0" sz="1000" u="none" cap="none" strike="noStrike">
                <a:solidFill>
                  <a:schemeClr val="accent4"/>
                </a:solidFill>
                <a:latin typeface="Lato"/>
                <a:ea typeface="Lato"/>
                <a:cs typeface="Lato"/>
                <a:sym typeface="Lato"/>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4" name="Google Shape;34;p120"/>
          <p:cNvSpPr/>
          <p:nvPr>
            <p:ph idx="5" type="pic"/>
          </p:nvPr>
        </p:nvSpPr>
        <p:spPr>
          <a:xfrm>
            <a:off x="6907309" y="3233602"/>
            <a:ext cx="1035714" cy="1035714"/>
          </a:xfrm>
          <a:prstGeom prst="ellipse">
            <a:avLst/>
          </a:prstGeom>
          <a:noFill/>
          <a:ln cap="flat" cmpd="sng" w="12700">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marR="0" rtl="0" algn="l">
              <a:lnSpc>
                <a:spcPct val="90000"/>
              </a:lnSpc>
              <a:spcBef>
                <a:spcPts val="750"/>
              </a:spcBef>
              <a:spcAft>
                <a:spcPts val="0"/>
              </a:spcAft>
              <a:buClr>
                <a:schemeClr val="accent4"/>
              </a:buClr>
              <a:buSzPts val="1000"/>
              <a:buFont typeface="Arial"/>
              <a:buChar char="•"/>
              <a:defRPr b="0" i="0" sz="1000" u="none" cap="none" strike="noStrike">
                <a:solidFill>
                  <a:schemeClr val="accent4"/>
                </a:solidFill>
                <a:latin typeface="Lato"/>
                <a:ea typeface="Lato"/>
                <a:cs typeface="Lato"/>
                <a:sym typeface="Lato"/>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r" type="blank">
  <p:cSld name="BLANK">
    <p:spTree>
      <p:nvGrpSpPr>
        <p:cNvPr id="35" name="Shape 35"/>
        <p:cNvGrpSpPr/>
        <p:nvPr/>
      </p:nvGrpSpPr>
      <p:grpSpPr>
        <a:xfrm>
          <a:off x="0" y="0"/>
          <a:ext cx="0" cy="0"/>
          <a:chOff x="0" y="0"/>
          <a:chExt cx="0" cy="0"/>
        </a:xfrm>
      </p:grpSpPr>
      <p:sp>
        <p:nvSpPr>
          <p:cNvPr id="36" name="Google Shape;36;p121"/>
          <p:cNvSpPr txBox="1"/>
          <p:nvPr>
            <p:ph idx="10" type="dt"/>
          </p:nvPr>
        </p:nvSpPr>
        <p:spPr>
          <a:xfrm>
            <a:off x="5973318" y="4704588"/>
            <a:ext cx="2455164"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21"/>
          <p:cNvSpPr txBox="1"/>
          <p:nvPr>
            <p:ph idx="11" type="ftr"/>
          </p:nvPr>
        </p:nvSpPr>
        <p:spPr>
          <a:xfrm>
            <a:off x="816102" y="4704588"/>
            <a:ext cx="4745736"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21"/>
          <p:cNvSpPr txBox="1"/>
          <p:nvPr>
            <p:ph idx="12" type="sldNum"/>
          </p:nvPr>
        </p:nvSpPr>
        <p:spPr>
          <a:xfrm>
            <a:off x="8483346" y="4704588"/>
            <a:ext cx="480060" cy="273844"/>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Our Team Page">
  <p:cSld name="Meet Our Team Page">
    <p:spTree>
      <p:nvGrpSpPr>
        <p:cNvPr id="39" name="Shape 39"/>
        <p:cNvGrpSpPr/>
        <p:nvPr/>
      </p:nvGrpSpPr>
      <p:grpSpPr>
        <a:xfrm>
          <a:off x="0" y="0"/>
          <a:ext cx="0" cy="0"/>
          <a:chOff x="0" y="0"/>
          <a:chExt cx="0" cy="0"/>
        </a:xfrm>
      </p:grpSpPr>
      <p:sp>
        <p:nvSpPr>
          <p:cNvPr id="40" name="Google Shape;40;p122"/>
          <p:cNvSpPr/>
          <p:nvPr>
            <p:ph idx="2" type="pic"/>
          </p:nvPr>
        </p:nvSpPr>
        <p:spPr>
          <a:xfrm>
            <a:off x="836170" y="1491268"/>
            <a:ext cx="895352" cy="895352"/>
          </a:xfrm>
          <a:prstGeom prst="ellipse">
            <a:avLst/>
          </a:prstGeom>
          <a:noFill/>
          <a:ln cap="flat" cmpd="sng" w="12700">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marR="0" rtl="0" algn="l">
              <a:lnSpc>
                <a:spcPct val="90000"/>
              </a:lnSpc>
              <a:spcBef>
                <a:spcPts val="750"/>
              </a:spcBef>
              <a:spcAft>
                <a:spcPts val="0"/>
              </a:spcAft>
              <a:buClr>
                <a:schemeClr val="accent4"/>
              </a:buClr>
              <a:buSzPts val="1000"/>
              <a:buFont typeface="Arial"/>
              <a:buChar char="•"/>
              <a:defRPr b="0" i="0" sz="1000" u="none" cap="none" strike="noStrike">
                <a:solidFill>
                  <a:schemeClr val="accent4"/>
                </a:solidFill>
                <a:latin typeface="Lato"/>
                <a:ea typeface="Lato"/>
                <a:cs typeface="Lato"/>
                <a:sym typeface="Lato"/>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1" name="Google Shape;41;p122"/>
          <p:cNvSpPr/>
          <p:nvPr>
            <p:ph idx="3" type="pic"/>
          </p:nvPr>
        </p:nvSpPr>
        <p:spPr>
          <a:xfrm>
            <a:off x="2480030" y="1491268"/>
            <a:ext cx="895352" cy="895352"/>
          </a:xfrm>
          <a:prstGeom prst="ellipse">
            <a:avLst/>
          </a:prstGeom>
          <a:noFill/>
          <a:ln cap="flat" cmpd="sng" w="12700">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marR="0" rtl="0" algn="l">
              <a:lnSpc>
                <a:spcPct val="90000"/>
              </a:lnSpc>
              <a:spcBef>
                <a:spcPts val="750"/>
              </a:spcBef>
              <a:spcAft>
                <a:spcPts val="0"/>
              </a:spcAft>
              <a:buClr>
                <a:schemeClr val="accent4"/>
              </a:buClr>
              <a:buSzPts val="1000"/>
              <a:buFont typeface="Arial"/>
              <a:buChar char="•"/>
              <a:defRPr b="0" i="0" sz="1000" u="none" cap="none" strike="noStrike">
                <a:solidFill>
                  <a:schemeClr val="accent4"/>
                </a:solidFill>
                <a:latin typeface="Lato"/>
                <a:ea typeface="Lato"/>
                <a:cs typeface="Lato"/>
                <a:sym typeface="Lato"/>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2" name="Google Shape;42;p122"/>
          <p:cNvSpPr/>
          <p:nvPr>
            <p:ph idx="4" type="pic"/>
          </p:nvPr>
        </p:nvSpPr>
        <p:spPr>
          <a:xfrm>
            <a:off x="4123890" y="1491268"/>
            <a:ext cx="895352" cy="895352"/>
          </a:xfrm>
          <a:prstGeom prst="ellipse">
            <a:avLst/>
          </a:prstGeom>
          <a:noFill/>
          <a:ln cap="flat" cmpd="sng" w="12700">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marR="0" rtl="0" algn="l">
              <a:lnSpc>
                <a:spcPct val="90000"/>
              </a:lnSpc>
              <a:spcBef>
                <a:spcPts val="750"/>
              </a:spcBef>
              <a:spcAft>
                <a:spcPts val="0"/>
              </a:spcAft>
              <a:buClr>
                <a:schemeClr val="accent4"/>
              </a:buClr>
              <a:buSzPts val="1000"/>
              <a:buFont typeface="Arial"/>
              <a:buChar char="•"/>
              <a:defRPr b="0" i="0" sz="1000" u="none" cap="none" strike="noStrike">
                <a:solidFill>
                  <a:schemeClr val="accent4"/>
                </a:solidFill>
                <a:latin typeface="Lato"/>
                <a:ea typeface="Lato"/>
                <a:cs typeface="Lato"/>
                <a:sym typeface="Lato"/>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3" name="Google Shape;43;p122"/>
          <p:cNvSpPr/>
          <p:nvPr>
            <p:ph idx="5" type="pic"/>
          </p:nvPr>
        </p:nvSpPr>
        <p:spPr>
          <a:xfrm>
            <a:off x="5767750" y="1491268"/>
            <a:ext cx="895352" cy="895352"/>
          </a:xfrm>
          <a:prstGeom prst="ellipse">
            <a:avLst/>
          </a:prstGeom>
          <a:noFill/>
          <a:ln cap="flat" cmpd="sng" w="12700">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marR="0" rtl="0" algn="l">
              <a:lnSpc>
                <a:spcPct val="90000"/>
              </a:lnSpc>
              <a:spcBef>
                <a:spcPts val="750"/>
              </a:spcBef>
              <a:spcAft>
                <a:spcPts val="0"/>
              </a:spcAft>
              <a:buClr>
                <a:schemeClr val="accent4"/>
              </a:buClr>
              <a:buSzPts val="1000"/>
              <a:buFont typeface="Arial"/>
              <a:buChar char="•"/>
              <a:defRPr b="0" i="0" sz="1000" u="none" cap="none" strike="noStrike">
                <a:solidFill>
                  <a:schemeClr val="accent4"/>
                </a:solidFill>
                <a:latin typeface="Lato"/>
                <a:ea typeface="Lato"/>
                <a:cs typeface="Lato"/>
                <a:sym typeface="Lato"/>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4" name="Google Shape;44;p122"/>
          <p:cNvSpPr/>
          <p:nvPr>
            <p:ph idx="6" type="pic"/>
          </p:nvPr>
        </p:nvSpPr>
        <p:spPr>
          <a:xfrm>
            <a:off x="7411611" y="1491268"/>
            <a:ext cx="895352" cy="895352"/>
          </a:xfrm>
          <a:prstGeom prst="ellipse">
            <a:avLst/>
          </a:prstGeom>
          <a:noFill/>
          <a:ln cap="flat" cmpd="sng" w="12700">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marR="0" rtl="0" algn="l">
              <a:lnSpc>
                <a:spcPct val="90000"/>
              </a:lnSpc>
              <a:spcBef>
                <a:spcPts val="750"/>
              </a:spcBef>
              <a:spcAft>
                <a:spcPts val="0"/>
              </a:spcAft>
              <a:buClr>
                <a:schemeClr val="accent4"/>
              </a:buClr>
              <a:buSzPts val="1000"/>
              <a:buFont typeface="Arial"/>
              <a:buChar char="•"/>
              <a:defRPr b="0" i="0" sz="1000" u="none" cap="none" strike="noStrike">
                <a:solidFill>
                  <a:schemeClr val="accent4"/>
                </a:solidFill>
                <a:latin typeface="Lato"/>
                <a:ea typeface="Lato"/>
                <a:cs typeface="Lato"/>
                <a:sym typeface="Lato"/>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5" name="Google Shape;45;p122"/>
          <p:cNvSpPr/>
          <p:nvPr>
            <p:ph idx="7" type="pic"/>
          </p:nvPr>
        </p:nvSpPr>
        <p:spPr>
          <a:xfrm>
            <a:off x="836170" y="2990521"/>
            <a:ext cx="895352" cy="895352"/>
          </a:xfrm>
          <a:prstGeom prst="ellipse">
            <a:avLst/>
          </a:prstGeom>
          <a:noFill/>
          <a:ln cap="flat" cmpd="sng" w="12700">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marR="0" rtl="0" algn="l">
              <a:lnSpc>
                <a:spcPct val="90000"/>
              </a:lnSpc>
              <a:spcBef>
                <a:spcPts val="750"/>
              </a:spcBef>
              <a:spcAft>
                <a:spcPts val="0"/>
              </a:spcAft>
              <a:buClr>
                <a:schemeClr val="accent4"/>
              </a:buClr>
              <a:buSzPts val="1000"/>
              <a:buFont typeface="Arial"/>
              <a:buChar char="•"/>
              <a:defRPr b="0" i="0" sz="1000" u="none" cap="none" strike="noStrike">
                <a:solidFill>
                  <a:schemeClr val="accent4"/>
                </a:solidFill>
                <a:latin typeface="Lato"/>
                <a:ea typeface="Lato"/>
                <a:cs typeface="Lato"/>
                <a:sym typeface="Lato"/>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6" name="Google Shape;46;p122"/>
          <p:cNvSpPr/>
          <p:nvPr>
            <p:ph idx="8" type="pic"/>
          </p:nvPr>
        </p:nvSpPr>
        <p:spPr>
          <a:xfrm>
            <a:off x="2480030" y="2990521"/>
            <a:ext cx="895352" cy="895352"/>
          </a:xfrm>
          <a:prstGeom prst="ellipse">
            <a:avLst/>
          </a:prstGeom>
          <a:noFill/>
          <a:ln cap="flat" cmpd="sng" w="12700">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marR="0" rtl="0" algn="l">
              <a:lnSpc>
                <a:spcPct val="90000"/>
              </a:lnSpc>
              <a:spcBef>
                <a:spcPts val="750"/>
              </a:spcBef>
              <a:spcAft>
                <a:spcPts val="0"/>
              </a:spcAft>
              <a:buClr>
                <a:schemeClr val="accent4"/>
              </a:buClr>
              <a:buSzPts val="1000"/>
              <a:buFont typeface="Arial"/>
              <a:buChar char="•"/>
              <a:defRPr b="0" i="0" sz="1000" u="none" cap="none" strike="noStrike">
                <a:solidFill>
                  <a:schemeClr val="accent4"/>
                </a:solidFill>
                <a:latin typeface="Lato"/>
                <a:ea typeface="Lato"/>
                <a:cs typeface="Lato"/>
                <a:sym typeface="Lato"/>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7" name="Google Shape;47;p122"/>
          <p:cNvSpPr/>
          <p:nvPr>
            <p:ph idx="9" type="pic"/>
          </p:nvPr>
        </p:nvSpPr>
        <p:spPr>
          <a:xfrm>
            <a:off x="4123890" y="2990521"/>
            <a:ext cx="895352" cy="895352"/>
          </a:xfrm>
          <a:prstGeom prst="ellipse">
            <a:avLst/>
          </a:prstGeom>
          <a:noFill/>
          <a:ln cap="flat" cmpd="sng" w="12700">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marR="0" rtl="0" algn="l">
              <a:lnSpc>
                <a:spcPct val="90000"/>
              </a:lnSpc>
              <a:spcBef>
                <a:spcPts val="750"/>
              </a:spcBef>
              <a:spcAft>
                <a:spcPts val="0"/>
              </a:spcAft>
              <a:buClr>
                <a:schemeClr val="accent4"/>
              </a:buClr>
              <a:buSzPts val="1000"/>
              <a:buFont typeface="Arial"/>
              <a:buChar char="•"/>
              <a:defRPr b="0" i="0" sz="1000" u="none" cap="none" strike="noStrike">
                <a:solidFill>
                  <a:schemeClr val="accent4"/>
                </a:solidFill>
                <a:latin typeface="Lato"/>
                <a:ea typeface="Lato"/>
                <a:cs typeface="Lato"/>
                <a:sym typeface="Lato"/>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8" name="Google Shape;48;p122"/>
          <p:cNvSpPr/>
          <p:nvPr>
            <p:ph idx="13" type="pic"/>
          </p:nvPr>
        </p:nvSpPr>
        <p:spPr>
          <a:xfrm>
            <a:off x="5767750" y="2990521"/>
            <a:ext cx="895352" cy="895352"/>
          </a:xfrm>
          <a:prstGeom prst="ellipse">
            <a:avLst/>
          </a:prstGeom>
          <a:noFill/>
          <a:ln cap="flat" cmpd="sng" w="12700">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marR="0" rtl="0" algn="l">
              <a:lnSpc>
                <a:spcPct val="90000"/>
              </a:lnSpc>
              <a:spcBef>
                <a:spcPts val="750"/>
              </a:spcBef>
              <a:spcAft>
                <a:spcPts val="0"/>
              </a:spcAft>
              <a:buClr>
                <a:schemeClr val="accent4"/>
              </a:buClr>
              <a:buSzPts val="1000"/>
              <a:buFont typeface="Arial"/>
              <a:buChar char="•"/>
              <a:defRPr b="0" i="0" sz="1000" u="none" cap="none" strike="noStrike">
                <a:solidFill>
                  <a:schemeClr val="accent4"/>
                </a:solidFill>
                <a:latin typeface="Lato"/>
                <a:ea typeface="Lato"/>
                <a:cs typeface="Lato"/>
                <a:sym typeface="Lato"/>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9" name="Google Shape;49;p122"/>
          <p:cNvSpPr/>
          <p:nvPr>
            <p:ph idx="14" type="pic"/>
          </p:nvPr>
        </p:nvSpPr>
        <p:spPr>
          <a:xfrm>
            <a:off x="7411611" y="2990521"/>
            <a:ext cx="895352" cy="895352"/>
          </a:xfrm>
          <a:prstGeom prst="ellipse">
            <a:avLst/>
          </a:prstGeom>
          <a:noFill/>
          <a:ln cap="flat" cmpd="sng" w="12700">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marR="0" rtl="0" algn="l">
              <a:lnSpc>
                <a:spcPct val="90000"/>
              </a:lnSpc>
              <a:spcBef>
                <a:spcPts val="750"/>
              </a:spcBef>
              <a:spcAft>
                <a:spcPts val="0"/>
              </a:spcAft>
              <a:buClr>
                <a:schemeClr val="accent4"/>
              </a:buClr>
              <a:buSzPts val="1000"/>
              <a:buFont typeface="Arial"/>
              <a:buChar char="•"/>
              <a:defRPr b="0" i="0" sz="1000" u="none" cap="none" strike="noStrike">
                <a:solidFill>
                  <a:schemeClr val="accent4"/>
                </a:solidFill>
                <a:latin typeface="Lato"/>
                <a:ea typeface="Lato"/>
                <a:cs typeface="Lato"/>
                <a:sym typeface="Lato"/>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0" name="Google Shape;50;p122"/>
          <p:cNvSpPr txBox="1"/>
          <p:nvPr>
            <p:ph idx="1" type="body"/>
          </p:nvPr>
        </p:nvSpPr>
        <p:spPr>
          <a:xfrm>
            <a:off x="584202" y="575841"/>
            <a:ext cx="7953374" cy="38326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Clr>
                <a:schemeClr val="accent1"/>
              </a:buClr>
              <a:buSzPts val="2200"/>
              <a:buFont typeface="Arial"/>
              <a:buNone/>
              <a:defRPr b="0" i="0" sz="2200" u="none" cap="none" strike="noStrike">
                <a:solidFill>
                  <a:schemeClr val="accent1"/>
                </a:solidFill>
                <a:latin typeface="Lato Black"/>
                <a:ea typeface="Lato Black"/>
                <a:cs typeface="Lato Black"/>
                <a:sym typeface="Lato Black"/>
              </a:defRPr>
            </a:lvl1pPr>
            <a:lvl2pPr indent="-342900" lvl="1" marL="914400" marR="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1" name="Google Shape;51;p122"/>
          <p:cNvSpPr txBox="1"/>
          <p:nvPr>
            <p:ph idx="15" type="body"/>
          </p:nvPr>
        </p:nvSpPr>
        <p:spPr>
          <a:xfrm>
            <a:off x="593725" y="959101"/>
            <a:ext cx="7953374" cy="141344"/>
          </a:xfrm>
          <a:prstGeom prst="rect">
            <a:avLst/>
          </a:prstGeom>
          <a:noFill/>
          <a:ln>
            <a:noFill/>
          </a:ln>
        </p:spPr>
        <p:txBody>
          <a:bodyPr anchorCtr="0" anchor="t" bIns="91425" lIns="91425" spcFirstLastPara="1" rIns="91425" wrap="square" tIns="91425">
            <a:normAutofit/>
          </a:bodyPr>
          <a:lstStyle>
            <a:lvl1pPr indent="-228600" lvl="0" marL="457200" marR="0" algn="l">
              <a:lnSpc>
                <a:spcPct val="133333"/>
              </a:lnSpc>
              <a:spcBef>
                <a:spcPts val="0"/>
              </a:spcBef>
              <a:spcAft>
                <a:spcPts val="0"/>
              </a:spcAft>
              <a:buClr>
                <a:schemeClr val="accent4"/>
              </a:buClr>
              <a:buSzPts val="900"/>
              <a:buFont typeface="Arial"/>
              <a:buNone/>
              <a:defRPr b="0" i="0" sz="900" u="none" cap="none" strike="noStrike">
                <a:solidFill>
                  <a:schemeClr val="accent4"/>
                </a:solidFill>
                <a:latin typeface="Lato"/>
                <a:ea typeface="Lato"/>
                <a:cs typeface="Lato"/>
                <a:sym typeface="Lato"/>
              </a:defRPr>
            </a:lvl1pPr>
            <a:lvl2pPr indent="-342900" lvl="1" marL="914400" marR="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Creative Force 1">
  <p:cSld name="Our Creative Force 1">
    <p:spTree>
      <p:nvGrpSpPr>
        <p:cNvPr id="52" name="Shape 52"/>
        <p:cNvGrpSpPr/>
        <p:nvPr/>
      </p:nvGrpSpPr>
      <p:grpSpPr>
        <a:xfrm>
          <a:off x="0" y="0"/>
          <a:ext cx="0" cy="0"/>
          <a:chOff x="0" y="0"/>
          <a:chExt cx="0" cy="0"/>
        </a:xfrm>
      </p:grpSpPr>
      <p:sp>
        <p:nvSpPr>
          <p:cNvPr id="53" name="Google Shape;53;p123"/>
          <p:cNvSpPr/>
          <p:nvPr>
            <p:ph idx="2" type="pic"/>
          </p:nvPr>
        </p:nvSpPr>
        <p:spPr>
          <a:xfrm>
            <a:off x="890059" y="1636182"/>
            <a:ext cx="1452033" cy="1563369"/>
          </a:xfrm>
          <a:prstGeom prst="rect">
            <a:avLst/>
          </a:prstGeom>
          <a:noFill/>
          <a:ln>
            <a:noFill/>
          </a:ln>
        </p:spPr>
        <p:txBody>
          <a:bodyPr anchorCtr="0" anchor="t" bIns="91425" lIns="91425" spcFirstLastPara="1" rIns="91425" wrap="square" tIns="91425">
            <a:normAutofit/>
          </a:bodyPr>
          <a:lstStyle>
            <a:lvl1pPr lvl="0" marR="0" rtl="0" algn="l">
              <a:lnSpc>
                <a:spcPct val="90000"/>
              </a:lnSpc>
              <a:spcBef>
                <a:spcPts val="750"/>
              </a:spcBef>
              <a:spcAft>
                <a:spcPts val="0"/>
              </a:spcAft>
              <a:buClr>
                <a:schemeClr val="accent4"/>
              </a:buClr>
              <a:buSzPts val="1000"/>
              <a:buFont typeface="Arial"/>
              <a:buChar char="•"/>
              <a:defRPr b="0" i="0" sz="1000" u="none" cap="none" strike="noStrike">
                <a:solidFill>
                  <a:schemeClr val="accent4"/>
                </a:solidFill>
                <a:latin typeface="Lato"/>
                <a:ea typeface="Lato"/>
                <a:cs typeface="Lato"/>
                <a:sym typeface="Lato"/>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4" name="Google Shape;54;p123"/>
          <p:cNvSpPr txBox="1"/>
          <p:nvPr>
            <p:ph idx="1" type="body"/>
          </p:nvPr>
        </p:nvSpPr>
        <p:spPr>
          <a:xfrm>
            <a:off x="584202" y="575841"/>
            <a:ext cx="7953374" cy="38326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Clr>
                <a:schemeClr val="accent1"/>
              </a:buClr>
              <a:buSzPts val="2200"/>
              <a:buFont typeface="Arial"/>
              <a:buNone/>
              <a:defRPr b="0" i="0" sz="2200" u="none" cap="none" strike="noStrike">
                <a:solidFill>
                  <a:schemeClr val="accent1"/>
                </a:solidFill>
                <a:latin typeface="Lato Black"/>
                <a:ea typeface="Lato Black"/>
                <a:cs typeface="Lato Black"/>
                <a:sym typeface="Lato Black"/>
              </a:defRPr>
            </a:lvl1pPr>
            <a:lvl2pPr indent="-342900" lvl="1" marL="914400" marR="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5" name="Google Shape;55;p123"/>
          <p:cNvSpPr txBox="1"/>
          <p:nvPr>
            <p:ph idx="3" type="body"/>
          </p:nvPr>
        </p:nvSpPr>
        <p:spPr>
          <a:xfrm>
            <a:off x="593725" y="959101"/>
            <a:ext cx="7953374" cy="141344"/>
          </a:xfrm>
          <a:prstGeom prst="rect">
            <a:avLst/>
          </a:prstGeom>
          <a:noFill/>
          <a:ln>
            <a:noFill/>
          </a:ln>
        </p:spPr>
        <p:txBody>
          <a:bodyPr anchorCtr="0" anchor="t" bIns="91425" lIns="91425" spcFirstLastPara="1" rIns="91425" wrap="square" tIns="91425">
            <a:normAutofit/>
          </a:bodyPr>
          <a:lstStyle>
            <a:lvl1pPr indent="-228600" lvl="0" marL="457200" marR="0" algn="l">
              <a:lnSpc>
                <a:spcPct val="133333"/>
              </a:lnSpc>
              <a:spcBef>
                <a:spcPts val="0"/>
              </a:spcBef>
              <a:spcAft>
                <a:spcPts val="0"/>
              </a:spcAft>
              <a:buClr>
                <a:schemeClr val="accent4"/>
              </a:buClr>
              <a:buSzPts val="900"/>
              <a:buFont typeface="Arial"/>
              <a:buNone/>
              <a:defRPr b="0" i="0" sz="900" u="none" cap="none" strike="noStrike">
                <a:solidFill>
                  <a:schemeClr val="accent4"/>
                </a:solidFill>
                <a:latin typeface="Lato"/>
                <a:ea typeface="Lato"/>
                <a:cs typeface="Lato"/>
                <a:sym typeface="Lato"/>
              </a:defRPr>
            </a:lvl1pPr>
            <a:lvl2pPr indent="-342900" lvl="1" marL="914400" marR="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6" name="Google Shape;56;p123"/>
          <p:cNvSpPr/>
          <p:nvPr>
            <p:ph idx="4" type="pic"/>
          </p:nvPr>
        </p:nvSpPr>
        <p:spPr>
          <a:xfrm>
            <a:off x="2853972" y="1636182"/>
            <a:ext cx="1452033" cy="1563369"/>
          </a:xfrm>
          <a:prstGeom prst="rect">
            <a:avLst/>
          </a:prstGeom>
          <a:noFill/>
          <a:ln>
            <a:noFill/>
          </a:ln>
        </p:spPr>
        <p:txBody>
          <a:bodyPr anchorCtr="0" anchor="t" bIns="91425" lIns="91425" spcFirstLastPara="1" rIns="91425" wrap="square" tIns="91425">
            <a:normAutofit/>
          </a:bodyPr>
          <a:lstStyle>
            <a:lvl1pPr lvl="0" marR="0" rtl="0" algn="l">
              <a:lnSpc>
                <a:spcPct val="90000"/>
              </a:lnSpc>
              <a:spcBef>
                <a:spcPts val="750"/>
              </a:spcBef>
              <a:spcAft>
                <a:spcPts val="0"/>
              </a:spcAft>
              <a:buClr>
                <a:schemeClr val="accent4"/>
              </a:buClr>
              <a:buSzPts val="1000"/>
              <a:buFont typeface="Arial"/>
              <a:buChar char="•"/>
              <a:defRPr b="0" i="0" sz="1000" u="none" cap="none" strike="noStrike">
                <a:solidFill>
                  <a:schemeClr val="accent4"/>
                </a:solidFill>
                <a:latin typeface="Lato"/>
                <a:ea typeface="Lato"/>
                <a:cs typeface="Lato"/>
                <a:sym typeface="Lato"/>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7" name="Google Shape;57;p123"/>
          <p:cNvSpPr/>
          <p:nvPr>
            <p:ph idx="5" type="pic"/>
          </p:nvPr>
        </p:nvSpPr>
        <p:spPr>
          <a:xfrm>
            <a:off x="4817887" y="1636182"/>
            <a:ext cx="1452033" cy="1563369"/>
          </a:xfrm>
          <a:prstGeom prst="rect">
            <a:avLst/>
          </a:prstGeom>
          <a:noFill/>
          <a:ln>
            <a:noFill/>
          </a:ln>
        </p:spPr>
        <p:txBody>
          <a:bodyPr anchorCtr="0" anchor="t" bIns="91425" lIns="91425" spcFirstLastPara="1" rIns="91425" wrap="square" tIns="91425">
            <a:normAutofit/>
          </a:bodyPr>
          <a:lstStyle>
            <a:lvl1pPr lvl="0" marR="0" rtl="0" algn="l">
              <a:lnSpc>
                <a:spcPct val="90000"/>
              </a:lnSpc>
              <a:spcBef>
                <a:spcPts val="750"/>
              </a:spcBef>
              <a:spcAft>
                <a:spcPts val="0"/>
              </a:spcAft>
              <a:buClr>
                <a:schemeClr val="accent4"/>
              </a:buClr>
              <a:buSzPts val="1000"/>
              <a:buFont typeface="Arial"/>
              <a:buChar char="•"/>
              <a:defRPr b="0" i="0" sz="1000" u="none" cap="none" strike="noStrike">
                <a:solidFill>
                  <a:schemeClr val="accent4"/>
                </a:solidFill>
                <a:latin typeface="Lato"/>
                <a:ea typeface="Lato"/>
                <a:cs typeface="Lato"/>
                <a:sym typeface="Lato"/>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8" name="Google Shape;58;p123"/>
          <p:cNvSpPr/>
          <p:nvPr>
            <p:ph idx="6" type="pic"/>
          </p:nvPr>
        </p:nvSpPr>
        <p:spPr>
          <a:xfrm>
            <a:off x="6792064" y="1636182"/>
            <a:ext cx="1452033" cy="1563369"/>
          </a:xfrm>
          <a:prstGeom prst="rect">
            <a:avLst/>
          </a:prstGeom>
          <a:noFill/>
          <a:ln>
            <a:noFill/>
          </a:ln>
        </p:spPr>
        <p:txBody>
          <a:bodyPr anchorCtr="0" anchor="t" bIns="91425" lIns="91425" spcFirstLastPara="1" rIns="91425" wrap="square" tIns="91425">
            <a:normAutofit/>
          </a:bodyPr>
          <a:lstStyle>
            <a:lvl1pPr lvl="0" marR="0" rtl="0" algn="l">
              <a:lnSpc>
                <a:spcPct val="90000"/>
              </a:lnSpc>
              <a:spcBef>
                <a:spcPts val="750"/>
              </a:spcBef>
              <a:spcAft>
                <a:spcPts val="0"/>
              </a:spcAft>
              <a:buClr>
                <a:schemeClr val="accent4"/>
              </a:buClr>
              <a:buSzPts val="1000"/>
              <a:buFont typeface="Arial"/>
              <a:buChar char="•"/>
              <a:defRPr b="0" i="0" sz="1000" u="none" cap="none" strike="noStrike">
                <a:solidFill>
                  <a:schemeClr val="accent4"/>
                </a:solidFill>
                <a:latin typeface="Lato"/>
                <a:ea typeface="Lato"/>
                <a:cs typeface="Lato"/>
                <a:sym typeface="Lato"/>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Creative Force 2">
  <p:cSld name="Our Creative Force 2">
    <p:spTree>
      <p:nvGrpSpPr>
        <p:cNvPr id="59" name="Shape 59"/>
        <p:cNvGrpSpPr/>
        <p:nvPr/>
      </p:nvGrpSpPr>
      <p:grpSpPr>
        <a:xfrm>
          <a:off x="0" y="0"/>
          <a:ext cx="0" cy="0"/>
          <a:chOff x="0" y="0"/>
          <a:chExt cx="0" cy="0"/>
        </a:xfrm>
      </p:grpSpPr>
      <p:sp>
        <p:nvSpPr>
          <p:cNvPr id="60" name="Google Shape;60;p124"/>
          <p:cNvSpPr/>
          <p:nvPr>
            <p:ph idx="2" type="pic"/>
          </p:nvPr>
        </p:nvSpPr>
        <p:spPr>
          <a:xfrm>
            <a:off x="593725" y="1543050"/>
            <a:ext cx="2483136" cy="1992630"/>
          </a:xfrm>
          <a:prstGeom prst="rect">
            <a:avLst/>
          </a:prstGeom>
          <a:noFill/>
          <a:ln>
            <a:noFill/>
          </a:ln>
        </p:spPr>
        <p:txBody>
          <a:bodyPr anchorCtr="0" anchor="t" bIns="91425" lIns="91425" spcFirstLastPara="1" rIns="91425" wrap="square" tIns="91425">
            <a:normAutofit/>
          </a:bodyPr>
          <a:lstStyle>
            <a:lvl1pPr lvl="0" marR="0" rtl="0" algn="l">
              <a:lnSpc>
                <a:spcPct val="90000"/>
              </a:lnSpc>
              <a:spcBef>
                <a:spcPts val="750"/>
              </a:spcBef>
              <a:spcAft>
                <a:spcPts val="0"/>
              </a:spcAft>
              <a:buClr>
                <a:schemeClr val="accent4"/>
              </a:buClr>
              <a:buSzPts val="1000"/>
              <a:buFont typeface="Arial"/>
              <a:buChar char="•"/>
              <a:defRPr b="0" i="0" sz="1000" u="none" cap="none" strike="noStrike">
                <a:solidFill>
                  <a:schemeClr val="accent4"/>
                </a:solidFill>
                <a:latin typeface="Lato"/>
                <a:ea typeface="Lato"/>
                <a:cs typeface="Lato"/>
                <a:sym typeface="Lato"/>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61" name="Google Shape;61;p124"/>
          <p:cNvSpPr txBox="1"/>
          <p:nvPr>
            <p:ph idx="1" type="body"/>
          </p:nvPr>
        </p:nvSpPr>
        <p:spPr>
          <a:xfrm>
            <a:off x="584202" y="575841"/>
            <a:ext cx="7953374" cy="38326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Clr>
                <a:schemeClr val="accent1"/>
              </a:buClr>
              <a:buSzPts val="2200"/>
              <a:buFont typeface="Arial"/>
              <a:buNone/>
              <a:defRPr b="0" i="0" sz="2200" u="none" cap="none" strike="noStrike">
                <a:solidFill>
                  <a:schemeClr val="accent1"/>
                </a:solidFill>
                <a:latin typeface="Lato Black"/>
                <a:ea typeface="Lato Black"/>
                <a:cs typeface="Lato Black"/>
                <a:sym typeface="Lato Black"/>
              </a:defRPr>
            </a:lvl1pPr>
            <a:lvl2pPr indent="-342900" lvl="1" marL="914400" marR="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62" name="Google Shape;62;p124"/>
          <p:cNvSpPr txBox="1"/>
          <p:nvPr>
            <p:ph idx="3" type="body"/>
          </p:nvPr>
        </p:nvSpPr>
        <p:spPr>
          <a:xfrm>
            <a:off x="593725" y="959101"/>
            <a:ext cx="7953374" cy="141344"/>
          </a:xfrm>
          <a:prstGeom prst="rect">
            <a:avLst/>
          </a:prstGeom>
          <a:noFill/>
          <a:ln>
            <a:noFill/>
          </a:ln>
        </p:spPr>
        <p:txBody>
          <a:bodyPr anchorCtr="0" anchor="t" bIns="91425" lIns="91425" spcFirstLastPara="1" rIns="91425" wrap="square" tIns="91425">
            <a:normAutofit/>
          </a:bodyPr>
          <a:lstStyle>
            <a:lvl1pPr indent="-228600" lvl="0" marL="457200" marR="0" algn="l">
              <a:lnSpc>
                <a:spcPct val="133333"/>
              </a:lnSpc>
              <a:spcBef>
                <a:spcPts val="0"/>
              </a:spcBef>
              <a:spcAft>
                <a:spcPts val="0"/>
              </a:spcAft>
              <a:buClr>
                <a:schemeClr val="accent4"/>
              </a:buClr>
              <a:buSzPts val="900"/>
              <a:buFont typeface="Arial"/>
              <a:buNone/>
              <a:defRPr b="0" i="0" sz="900" u="none" cap="none" strike="noStrike">
                <a:solidFill>
                  <a:schemeClr val="accent4"/>
                </a:solidFill>
                <a:latin typeface="Lato"/>
                <a:ea typeface="Lato"/>
                <a:cs typeface="Lato"/>
                <a:sym typeface="Lato"/>
              </a:defRPr>
            </a:lvl1pPr>
            <a:lvl2pPr indent="-342900" lvl="1" marL="914400" marR="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63" name="Google Shape;63;p124"/>
          <p:cNvSpPr/>
          <p:nvPr>
            <p:ph idx="4" type="pic"/>
          </p:nvPr>
        </p:nvSpPr>
        <p:spPr>
          <a:xfrm>
            <a:off x="3328844" y="1543050"/>
            <a:ext cx="2483136" cy="1992630"/>
          </a:xfrm>
          <a:prstGeom prst="rect">
            <a:avLst/>
          </a:prstGeom>
          <a:noFill/>
          <a:ln>
            <a:noFill/>
          </a:ln>
        </p:spPr>
        <p:txBody>
          <a:bodyPr anchorCtr="0" anchor="t" bIns="91425" lIns="91425" spcFirstLastPara="1" rIns="91425" wrap="square" tIns="91425">
            <a:normAutofit/>
          </a:bodyPr>
          <a:lstStyle>
            <a:lvl1pPr lvl="0" marR="0" rtl="0" algn="l">
              <a:lnSpc>
                <a:spcPct val="90000"/>
              </a:lnSpc>
              <a:spcBef>
                <a:spcPts val="750"/>
              </a:spcBef>
              <a:spcAft>
                <a:spcPts val="0"/>
              </a:spcAft>
              <a:buClr>
                <a:schemeClr val="accent4"/>
              </a:buClr>
              <a:buSzPts val="1000"/>
              <a:buFont typeface="Arial"/>
              <a:buChar char="•"/>
              <a:defRPr b="0" i="0" sz="1000" u="none" cap="none" strike="noStrike">
                <a:solidFill>
                  <a:schemeClr val="accent4"/>
                </a:solidFill>
                <a:latin typeface="Lato"/>
                <a:ea typeface="Lato"/>
                <a:cs typeface="Lato"/>
                <a:sym typeface="Lato"/>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64" name="Google Shape;64;p124"/>
          <p:cNvSpPr/>
          <p:nvPr>
            <p:ph idx="5" type="pic"/>
          </p:nvPr>
        </p:nvSpPr>
        <p:spPr>
          <a:xfrm>
            <a:off x="6063964" y="1543050"/>
            <a:ext cx="2483136" cy="1992630"/>
          </a:xfrm>
          <a:prstGeom prst="rect">
            <a:avLst/>
          </a:prstGeom>
          <a:noFill/>
          <a:ln>
            <a:noFill/>
          </a:ln>
        </p:spPr>
        <p:txBody>
          <a:bodyPr anchorCtr="0" anchor="t" bIns="91425" lIns="91425" spcFirstLastPara="1" rIns="91425" wrap="square" tIns="91425">
            <a:normAutofit/>
          </a:bodyPr>
          <a:lstStyle>
            <a:lvl1pPr lvl="0" marR="0" rtl="0" algn="l">
              <a:lnSpc>
                <a:spcPct val="90000"/>
              </a:lnSpc>
              <a:spcBef>
                <a:spcPts val="750"/>
              </a:spcBef>
              <a:spcAft>
                <a:spcPts val="0"/>
              </a:spcAft>
              <a:buClr>
                <a:schemeClr val="accent4"/>
              </a:buClr>
              <a:buSzPts val="1000"/>
              <a:buFont typeface="Arial"/>
              <a:buChar char="•"/>
              <a:defRPr b="0" i="0" sz="1000" u="none" cap="none" strike="noStrike">
                <a:solidFill>
                  <a:schemeClr val="accent4"/>
                </a:solidFill>
                <a:latin typeface="Lato"/>
                <a:ea typeface="Lato"/>
                <a:cs typeface="Lato"/>
                <a:sym typeface="Lato"/>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37" Type="http://schemas.openxmlformats.org/officeDocument/2006/relationships/theme" Target="../theme/theme2.xml"/><Relationship Id="rId14" Type="http://schemas.openxmlformats.org/officeDocument/2006/relationships/slideLayout" Target="../slideLayouts/slideLayout13.xml"/><Relationship Id="rId36" Type="http://schemas.openxmlformats.org/officeDocument/2006/relationships/slideLayout" Target="../slideLayouts/slideLayout35.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15"/>
          <p:cNvSpPr txBox="1"/>
          <p:nvPr>
            <p:ph type="title"/>
          </p:nvPr>
        </p:nvSpPr>
        <p:spPr>
          <a:xfrm>
            <a:off x="802386" y="363474"/>
            <a:ext cx="7543800" cy="1207008"/>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SzPts val="3600"/>
              <a:buFont typeface="Century Gothic"/>
              <a:buNone/>
              <a:defRPr b="1" i="0" sz="3600" u="none" cap="none" strike="noStrike">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15"/>
          <p:cNvSpPr txBox="1"/>
          <p:nvPr>
            <p:ph idx="1" type="body"/>
          </p:nvPr>
        </p:nvSpPr>
        <p:spPr>
          <a:xfrm>
            <a:off x="802386" y="1591056"/>
            <a:ext cx="7543800" cy="3038094"/>
          </a:xfrm>
          <a:prstGeom prst="rect">
            <a:avLst/>
          </a:prstGeom>
          <a:noFill/>
          <a:ln>
            <a:noFill/>
          </a:ln>
        </p:spPr>
        <p:txBody>
          <a:bodyPr anchorCtr="0" anchor="t" bIns="45700" lIns="91425" spcFirstLastPara="1" rIns="91425" wrap="square" tIns="45700">
            <a:normAutofit/>
          </a:bodyPr>
          <a:lstStyle>
            <a:lvl1pPr indent="-309562" lvl="0" marL="457200" marR="0" rtl="0" algn="l">
              <a:lnSpc>
                <a:spcPct val="90000"/>
              </a:lnSpc>
              <a:spcBef>
                <a:spcPts val="900"/>
              </a:spcBef>
              <a:spcAft>
                <a:spcPts val="0"/>
              </a:spcAft>
              <a:buClr>
                <a:schemeClr val="accent2"/>
              </a:buClr>
              <a:buSzPts val="1275"/>
              <a:buFont typeface="Noto Sans Symbols"/>
              <a:buChar char="▪"/>
              <a:defRPr b="0" i="0" sz="1500" u="none" cap="none" strike="noStrike">
                <a:solidFill>
                  <a:schemeClr val="dk1"/>
                </a:solidFill>
                <a:latin typeface="Bookman Old Style"/>
                <a:ea typeface="Bookman Old Style"/>
                <a:cs typeface="Bookman Old Style"/>
                <a:sym typeface="Bookman Old Style"/>
              </a:defRPr>
            </a:lvl1pPr>
            <a:lvl2pPr indent="-301466" lvl="1" marL="914400" marR="0" rtl="0" algn="l">
              <a:lnSpc>
                <a:spcPct val="90000"/>
              </a:lnSpc>
              <a:spcBef>
                <a:spcPts val="300"/>
              </a:spcBef>
              <a:spcAft>
                <a:spcPts val="0"/>
              </a:spcAft>
              <a:buClr>
                <a:schemeClr val="accent2"/>
              </a:buClr>
              <a:buSzPts val="1148"/>
              <a:buFont typeface="Noto Sans Symbols"/>
              <a:buChar char="▪"/>
              <a:defRPr b="0" i="0" sz="1350" u="none" cap="none" strike="noStrike">
                <a:solidFill>
                  <a:schemeClr val="dk1"/>
                </a:solidFill>
                <a:latin typeface="Bookman Old Style"/>
                <a:ea typeface="Bookman Old Style"/>
                <a:cs typeface="Bookman Old Style"/>
                <a:sym typeface="Bookman Old Style"/>
              </a:defRPr>
            </a:lvl2pPr>
            <a:lvl3pPr indent="-293369" lvl="2" marL="1371600" marR="0" rtl="0" algn="l">
              <a:lnSpc>
                <a:spcPct val="90000"/>
              </a:lnSpc>
              <a:spcBef>
                <a:spcPts val="300"/>
              </a:spcBef>
              <a:spcAft>
                <a:spcPts val="0"/>
              </a:spcAft>
              <a:buClr>
                <a:schemeClr val="accent2"/>
              </a:buClr>
              <a:buSzPts val="1020"/>
              <a:buFont typeface="Noto Sans Symbols"/>
              <a:buChar char="▪"/>
              <a:defRPr b="0" i="0" sz="1200" u="none" cap="none" strike="noStrike">
                <a:solidFill>
                  <a:schemeClr val="dk1"/>
                </a:solidFill>
                <a:latin typeface="Bookman Old Style"/>
                <a:ea typeface="Bookman Old Style"/>
                <a:cs typeface="Bookman Old Style"/>
                <a:sym typeface="Bookman Old Style"/>
              </a:defRPr>
            </a:lvl3pPr>
            <a:lvl4pPr indent="-293369" lvl="3" marL="1828800" marR="0" rtl="0" algn="l">
              <a:lnSpc>
                <a:spcPct val="90000"/>
              </a:lnSpc>
              <a:spcBef>
                <a:spcPts val="300"/>
              </a:spcBef>
              <a:spcAft>
                <a:spcPts val="0"/>
              </a:spcAft>
              <a:buClr>
                <a:schemeClr val="accent2"/>
              </a:buClr>
              <a:buSzPts val="1020"/>
              <a:buFont typeface="Noto Sans Symbols"/>
              <a:buChar char="▪"/>
              <a:defRPr b="0" i="0" sz="1200" u="none" cap="none" strike="noStrike">
                <a:solidFill>
                  <a:schemeClr val="dk1"/>
                </a:solidFill>
                <a:latin typeface="Bookman Old Style"/>
                <a:ea typeface="Bookman Old Style"/>
                <a:cs typeface="Bookman Old Style"/>
                <a:sym typeface="Bookman Old Style"/>
              </a:defRPr>
            </a:lvl4pPr>
            <a:lvl5pPr indent="-293370" lvl="4" marL="2286000" marR="0" rtl="0" algn="l">
              <a:lnSpc>
                <a:spcPct val="90000"/>
              </a:lnSpc>
              <a:spcBef>
                <a:spcPts val="300"/>
              </a:spcBef>
              <a:spcAft>
                <a:spcPts val="0"/>
              </a:spcAft>
              <a:buClr>
                <a:schemeClr val="accent2"/>
              </a:buClr>
              <a:buSzPts val="1020"/>
              <a:buFont typeface="Noto Sans Symbols"/>
              <a:buChar char="▪"/>
              <a:defRPr b="0" i="0" sz="1200" u="none" cap="none" strike="noStrike">
                <a:solidFill>
                  <a:schemeClr val="dk1"/>
                </a:solidFill>
                <a:latin typeface="Bookman Old Style"/>
                <a:ea typeface="Bookman Old Style"/>
                <a:cs typeface="Bookman Old Style"/>
                <a:sym typeface="Bookman Old Style"/>
              </a:defRPr>
            </a:lvl5pPr>
            <a:lvl6pPr indent="-293370" lvl="5" marL="2743200" marR="0" rtl="0" algn="l">
              <a:lnSpc>
                <a:spcPct val="90000"/>
              </a:lnSpc>
              <a:spcBef>
                <a:spcPts val="300"/>
              </a:spcBef>
              <a:spcAft>
                <a:spcPts val="0"/>
              </a:spcAft>
              <a:buClr>
                <a:schemeClr val="accent2"/>
              </a:buClr>
              <a:buSzPts val="1020"/>
              <a:buFont typeface="Noto Sans Symbols"/>
              <a:buChar char="▪"/>
              <a:defRPr b="0" i="0" sz="1200" u="none" cap="none" strike="noStrike">
                <a:solidFill>
                  <a:schemeClr val="dk1"/>
                </a:solidFill>
                <a:latin typeface="Bookman Old Style"/>
                <a:ea typeface="Bookman Old Style"/>
                <a:cs typeface="Bookman Old Style"/>
                <a:sym typeface="Bookman Old Style"/>
              </a:defRPr>
            </a:lvl6pPr>
            <a:lvl7pPr indent="-293370" lvl="6" marL="3200400" marR="0" rtl="0" algn="l">
              <a:lnSpc>
                <a:spcPct val="90000"/>
              </a:lnSpc>
              <a:spcBef>
                <a:spcPts val="300"/>
              </a:spcBef>
              <a:spcAft>
                <a:spcPts val="0"/>
              </a:spcAft>
              <a:buClr>
                <a:schemeClr val="accent2"/>
              </a:buClr>
              <a:buSzPts val="1020"/>
              <a:buFont typeface="Noto Sans Symbols"/>
              <a:buChar char="▪"/>
              <a:defRPr b="0" i="0" sz="1200" u="none" cap="none" strike="noStrike">
                <a:solidFill>
                  <a:schemeClr val="dk1"/>
                </a:solidFill>
                <a:latin typeface="Bookman Old Style"/>
                <a:ea typeface="Bookman Old Style"/>
                <a:cs typeface="Bookman Old Style"/>
                <a:sym typeface="Bookman Old Style"/>
              </a:defRPr>
            </a:lvl7pPr>
            <a:lvl8pPr indent="-293370" lvl="7" marL="3657600" marR="0" rtl="0" algn="l">
              <a:lnSpc>
                <a:spcPct val="90000"/>
              </a:lnSpc>
              <a:spcBef>
                <a:spcPts val="300"/>
              </a:spcBef>
              <a:spcAft>
                <a:spcPts val="0"/>
              </a:spcAft>
              <a:buClr>
                <a:schemeClr val="accent2"/>
              </a:buClr>
              <a:buSzPts val="1020"/>
              <a:buFont typeface="Noto Sans Symbols"/>
              <a:buChar char="▪"/>
              <a:defRPr b="0" i="0" sz="1200" u="none" cap="none" strike="noStrike">
                <a:solidFill>
                  <a:schemeClr val="dk1"/>
                </a:solidFill>
                <a:latin typeface="Bookman Old Style"/>
                <a:ea typeface="Bookman Old Style"/>
                <a:cs typeface="Bookman Old Style"/>
                <a:sym typeface="Bookman Old Style"/>
              </a:defRPr>
            </a:lvl8pPr>
            <a:lvl9pPr indent="-293370" lvl="8" marL="4114800" marR="0" rtl="0" algn="l">
              <a:lnSpc>
                <a:spcPct val="90000"/>
              </a:lnSpc>
              <a:spcBef>
                <a:spcPts val="300"/>
              </a:spcBef>
              <a:spcAft>
                <a:spcPts val="150"/>
              </a:spcAft>
              <a:buClr>
                <a:schemeClr val="accent2"/>
              </a:buClr>
              <a:buSzPts val="1020"/>
              <a:buFont typeface="Noto Sans Symbols"/>
              <a:buChar char="▪"/>
              <a:defRPr b="0" i="0" sz="1200" u="none" cap="none" strike="noStrike">
                <a:solidFill>
                  <a:schemeClr val="dk1"/>
                </a:solidFill>
                <a:latin typeface="Bookman Old Style"/>
                <a:ea typeface="Bookman Old Style"/>
                <a:cs typeface="Bookman Old Style"/>
                <a:sym typeface="Bookman Old Style"/>
              </a:defRPr>
            </a:lvl9pPr>
          </a:lstStyle>
          <a:p/>
        </p:txBody>
      </p:sp>
      <p:sp>
        <p:nvSpPr>
          <p:cNvPr id="12" name="Google Shape;12;p115"/>
          <p:cNvSpPr txBox="1"/>
          <p:nvPr>
            <p:ph idx="10" type="dt"/>
          </p:nvPr>
        </p:nvSpPr>
        <p:spPr>
          <a:xfrm>
            <a:off x="5973318" y="4704588"/>
            <a:ext cx="2455164" cy="273844"/>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825" u="none" cap="none" strike="noStrike">
                <a:solidFill>
                  <a:srgbClr val="4E4440"/>
                </a:solidFill>
                <a:latin typeface="Bookman Old Style"/>
                <a:ea typeface="Bookman Old Style"/>
                <a:cs typeface="Bookman Old Style"/>
                <a:sym typeface="Bookman Old Style"/>
              </a:defRPr>
            </a:lvl1pPr>
            <a:lvl2pPr lvl="1" marR="0" rtl="0" algn="l">
              <a:spcBef>
                <a:spcPts val="0"/>
              </a:spcBef>
              <a:spcAft>
                <a:spcPts val="0"/>
              </a:spcAft>
              <a:buSzPts val="1400"/>
              <a:buNone/>
              <a:defRPr b="0" i="0" sz="1800" u="none" cap="none" strike="noStrike">
                <a:solidFill>
                  <a:schemeClr val="dk1"/>
                </a:solidFill>
                <a:latin typeface="Bookman Old Style"/>
                <a:ea typeface="Bookman Old Style"/>
                <a:cs typeface="Bookman Old Style"/>
                <a:sym typeface="Bookman Old Style"/>
              </a:defRPr>
            </a:lvl2pPr>
            <a:lvl3pPr lvl="2" marR="0" rtl="0" algn="l">
              <a:spcBef>
                <a:spcPts val="0"/>
              </a:spcBef>
              <a:spcAft>
                <a:spcPts val="0"/>
              </a:spcAft>
              <a:buSzPts val="1400"/>
              <a:buNone/>
              <a:defRPr b="0" i="0" sz="1800" u="none" cap="none" strike="noStrike">
                <a:solidFill>
                  <a:schemeClr val="dk1"/>
                </a:solidFill>
                <a:latin typeface="Bookman Old Style"/>
                <a:ea typeface="Bookman Old Style"/>
                <a:cs typeface="Bookman Old Style"/>
                <a:sym typeface="Bookman Old Style"/>
              </a:defRPr>
            </a:lvl3pPr>
            <a:lvl4pPr lvl="3" marR="0" rtl="0" algn="l">
              <a:spcBef>
                <a:spcPts val="0"/>
              </a:spcBef>
              <a:spcAft>
                <a:spcPts val="0"/>
              </a:spcAft>
              <a:buSzPts val="1400"/>
              <a:buNone/>
              <a:defRPr b="0" i="0" sz="1800" u="none" cap="none" strike="noStrike">
                <a:solidFill>
                  <a:schemeClr val="dk1"/>
                </a:solidFill>
                <a:latin typeface="Bookman Old Style"/>
                <a:ea typeface="Bookman Old Style"/>
                <a:cs typeface="Bookman Old Style"/>
                <a:sym typeface="Bookman Old Style"/>
              </a:defRPr>
            </a:lvl4pPr>
            <a:lvl5pPr lvl="4" marR="0" rtl="0" algn="l">
              <a:spcBef>
                <a:spcPts val="0"/>
              </a:spcBef>
              <a:spcAft>
                <a:spcPts val="0"/>
              </a:spcAft>
              <a:buSzPts val="1400"/>
              <a:buNone/>
              <a:defRPr b="0" i="0" sz="1800" u="none" cap="none" strike="noStrike">
                <a:solidFill>
                  <a:schemeClr val="dk1"/>
                </a:solidFill>
                <a:latin typeface="Bookman Old Style"/>
                <a:ea typeface="Bookman Old Style"/>
                <a:cs typeface="Bookman Old Style"/>
                <a:sym typeface="Bookman Old Style"/>
              </a:defRPr>
            </a:lvl5pPr>
            <a:lvl6pPr lvl="5" marR="0" rtl="0" algn="l">
              <a:spcBef>
                <a:spcPts val="0"/>
              </a:spcBef>
              <a:spcAft>
                <a:spcPts val="0"/>
              </a:spcAft>
              <a:buSzPts val="1400"/>
              <a:buNone/>
              <a:defRPr b="0" i="0" sz="1800" u="none" cap="none" strike="noStrike">
                <a:solidFill>
                  <a:schemeClr val="dk1"/>
                </a:solidFill>
                <a:latin typeface="Bookman Old Style"/>
                <a:ea typeface="Bookman Old Style"/>
                <a:cs typeface="Bookman Old Style"/>
                <a:sym typeface="Bookman Old Style"/>
              </a:defRPr>
            </a:lvl6pPr>
            <a:lvl7pPr lvl="6" marR="0" rtl="0" algn="l">
              <a:spcBef>
                <a:spcPts val="0"/>
              </a:spcBef>
              <a:spcAft>
                <a:spcPts val="0"/>
              </a:spcAft>
              <a:buSzPts val="1400"/>
              <a:buNone/>
              <a:defRPr b="0" i="0" sz="1800" u="none" cap="none" strike="noStrike">
                <a:solidFill>
                  <a:schemeClr val="dk1"/>
                </a:solidFill>
                <a:latin typeface="Bookman Old Style"/>
                <a:ea typeface="Bookman Old Style"/>
                <a:cs typeface="Bookman Old Style"/>
                <a:sym typeface="Bookman Old Style"/>
              </a:defRPr>
            </a:lvl7pPr>
            <a:lvl8pPr lvl="7" marR="0" rtl="0" algn="l">
              <a:spcBef>
                <a:spcPts val="0"/>
              </a:spcBef>
              <a:spcAft>
                <a:spcPts val="0"/>
              </a:spcAft>
              <a:buSzPts val="1400"/>
              <a:buNone/>
              <a:defRPr b="0" i="0" sz="1800" u="none" cap="none" strike="noStrike">
                <a:solidFill>
                  <a:schemeClr val="dk1"/>
                </a:solidFill>
                <a:latin typeface="Bookman Old Style"/>
                <a:ea typeface="Bookman Old Style"/>
                <a:cs typeface="Bookman Old Style"/>
                <a:sym typeface="Bookman Old Style"/>
              </a:defRPr>
            </a:lvl8pPr>
            <a:lvl9pPr lvl="8" marR="0" rtl="0" algn="l">
              <a:spcBef>
                <a:spcPts val="0"/>
              </a:spcBef>
              <a:spcAft>
                <a:spcPts val="0"/>
              </a:spcAft>
              <a:buSzPts val="1400"/>
              <a:buNone/>
              <a:defRPr b="0" i="0" sz="1800" u="none" cap="none" strike="noStrike">
                <a:solidFill>
                  <a:schemeClr val="dk1"/>
                </a:solidFill>
                <a:latin typeface="Bookman Old Style"/>
                <a:ea typeface="Bookman Old Style"/>
                <a:cs typeface="Bookman Old Style"/>
                <a:sym typeface="Bookman Old Style"/>
              </a:defRPr>
            </a:lvl9pPr>
          </a:lstStyle>
          <a:p/>
        </p:txBody>
      </p:sp>
      <p:sp>
        <p:nvSpPr>
          <p:cNvPr id="13" name="Google Shape;13;p115"/>
          <p:cNvSpPr txBox="1"/>
          <p:nvPr>
            <p:ph idx="11" type="ftr"/>
          </p:nvPr>
        </p:nvSpPr>
        <p:spPr>
          <a:xfrm>
            <a:off x="816102" y="4704588"/>
            <a:ext cx="4745736"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825" u="none" cap="none" strike="noStrike">
                <a:solidFill>
                  <a:srgbClr val="4E4440"/>
                </a:solidFill>
                <a:latin typeface="Bookman Old Style"/>
                <a:ea typeface="Bookman Old Style"/>
                <a:cs typeface="Bookman Old Style"/>
                <a:sym typeface="Bookman Old Style"/>
              </a:defRPr>
            </a:lvl1pPr>
            <a:lvl2pPr lvl="1" marR="0" rtl="0" algn="l">
              <a:spcBef>
                <a:spcPts val="0"/>
              </a:spcBef>
              <a:spcAft>
                <a:spcPts val="0"/>
              </a:spcAft>
              <a:buSzPts val="1400"/>
              <a:buNone/>
              <a:defRPr b="0" i="0" sz="1800" u="none" cap="none" strike="noStrike">
                <a:solidFill>
                  <a:schemeClr val="dk1"/>
                </a:solidFill>
                <a:latin typeface="Bookman Old Style"/>
                <a:ea typeface="Bookman Old Style"/>
                <a:cs typeface="Bookman Old Style"/>
                <a:sym typeface="Bookman Old Style"/>
              </a:defRPr>
            </a:lvl2pPr>
            <a:lvl3pPr lvl="2" marR="0" rtl="0" algn="l">
              <a:spcBef>
                <a:spcPts val="0"/>
              </a:spcBef>
              <a:spcAft>
                <a:spcPts val="0"/>
              </a:spcAft>
              <a:buSzPts val="1400"/>
              <a:buNone/>
              <a:defRPr b="0" i="0" sz="1800" u="none" cap="none" strike="noStrike">
                <a:solidFill>
                  <a:schemeClr val="dk1"/>
                </a:solidFill>
                <a:latin typeface="Bookman Old Style"/>
                <a:ea typeface="Bookman Old Style"/>
                <a:cs typeface="Bookman Old Style"/>
                <a:sym typeface="Bookman Old Style"/>
              </a:defRPr>
            </a:lvl3pPr>
            <a:lvl4pPr lvl="3" marR="0" rtl="0" algn="l">
              <a:spcBef>
                <a:spcPts val="0"/>
              </a:spcBef>
              <a:spcAft>
                <a:spcPts val="0"/>
              </a:spcAft>
              <a:buSzPts val="1400"/>
              <a:buNone/>
              <a:defRPr b="0" i="0" sz="1800" u="none" cap="none" strike="noStrike">
                <a:solidFill>
                  <a:schemeClr val="dk1"/>
                </a:solidFill>
                <a:latin typeface="Bookman Old Style"/>
                <a:ea typeface="Bookman Old Style"/>
                <a:cs typeface="Bookman Old Style"/>
                <a:sym typeface="Bookman Old Style"/>
              </a:defRPr>
            </a:lvl4pPr>
            <a:lvl5pPr lvl="4" marR="0" rtl="0" algn="l">
              <a:spcBef>
                <a:spcPts val="0"/>
              </a:spcBef>
              <a:spcAft>
                <a:spcPts val="0"/>
              </a:spcAft>
              <a:buSzPts val="1400"/>
              <a:buNone/>
              <a:defRPr b="0" i="0" sz="1800" u="none" cap="none" strike="noStrike">
                <a:solidFill>
                  <a:schemeClr val="dk1"/>
                </a:solidFill>
                <a:latin typeface="Bookman Old Style"/>
                <a:ea typeface="Bookman Old Style"/>
                <a:cs typeface="Bookman Old Style"/>
                <a:sym typeface="Bookman Old Style"/>
              </a:defRPr>
            </a:lvl5pPr>
            <a:lvl6pPr lvl="5" marR="0" rtl="0" algn="l">
              <a:spcBef>
                <a:spcPts val="0"/>
              </a:spcBef>
              <a:spcAft>
                <a:spcPts val="0"/>
              </a:spcAft>
              <a:buSzPts val="1400"/>
              <a:buNone/>
              <a:defRPr b="0" i="0" sz="1800" u="none" cap="none" strike="noStrike">
                <a:solidFill>
                  <a:schemeClr val="dk1"/>
                </a:solidFill>
                <a:latin typeface="Bookman Old Style"/>
                <a:ea typeface="Bookman Old Style"/>
                <a:cs typeface="Bookman Old Style"/>
                <a:sym typeface="Bookman Old Style"/>
              </a:defRPr>
            </a:lvl6pPr>
            <a:lvl7pPr lvl="6" marR="0" rtl="0" algn="l">
              <a:spcBef>
                <a:spcPts val="0"/>
              </a:spcBef>
              <a:spcAft>
                <a:spcPts val="0"/>
              </a:spcAft>
              <a:buSzPts val="1400"/>
              <a:buNone/>
              <a:defRPr b="0" i="0" sz="1800" u="none" cap="none" strike="noStrike">
                <a:solidFill>
                  <a:schemeClr val="dk1"/>
                </a:solidFill>
                <a:latin typeface="Bookman Old Style"/>
                <a:ea typeface="Bookman Old Style"/>
                <a:cs typeface="Bookman Old Style"/>
                <a:sym typeface="Bookman Old Style"/>
              </a:defRPr>
            </a:lvl7pPr>
            <a:lvl8pPr lvl="7" marR="0" rtl="0" algn="l">
              <a:spcBef>
                <a:spcPts val="0"/>
              </a:spcBef>
              <a:spcAft>
                <a:spcPts val="0"/>
              </a:spcAft>
              <a:buSzPts val="1400"/>
              <a:buNone/>
              <a:defRPr b="0" i="0" sz="1800" u="none" cap="none" strike="noStrike">
                <a:solidFill>
                  <a:schemeClr val="dk1"/>
                </a:solidFill>
                <a:latin typeface="Bookman Old Style"/>
                <a:ea typeface="Bookman Old Style"/>
                <a:cs typeface="Bookman Old Style"/>
                <a:sym typeface="Bookman Old Style"/>
              </a:defRPr>
            </a:lvl8pPr>
            <a:lvl9pPr lvl="8" marR="0" rtl="0" algn="l">
              <a:spcBef>
                <a:spcPts val="0"/>
              </a:spcBef>
              <a:spcAft>
                <a:spcPts val="0"/>
              </a:spcAft>
              <a:buSzPts val="1400"/>
              <a:buNone/>
              <a:defRPr b="0" i="0" sz="1800" u="none" cap="none" strike="noStrike">
                <a:solidFill>
                  <a:schemeClr val="dk1"/>
                </a:solidFill>
                <a:latin typeface="Bookman Old Style"/>
                <a:ea typeface="Bookman Old Style"/>
                <a:cs typeface="Bookman Old Style"/>
                <a:sym typeface="Bookman Old Style"/>
              </a:defRPr>
            </a:lvl9pPr>
          </a:lstStyle>
          <a:p/>
        </p:txBody>
      </p:sp>
      <p:sp>
        <p:nvSpPr>
          <p:cNvPr id="14" name="Google Shape;14;p115"/>
          <p:cNvSpPr txBox="1"/>
          <p:nvPr>
            <p:ph idx="12" type="sldNum"/>
          </p:nvPr>
        </p:nvSpPr>
        <p:spPr>
          <a:xfrm>
            <a:off x="8483346" y="4704588"/>
            <a:ext cx="480060" cy="273844"/>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1" i="0" sz="1050" u="none" cap="none" strike="noStrike">
                <a:solidFill>
                  <a:srgbClr val="FFFFFF"/>
                </a:solidFill>
                <a:latin typeface="Century Gothic"/>
                <a:ea typeface="Century Gothic"/>
                <a:cs typeface="Century Gothic"/>
                <a:sym typeface="Century Gothic"/>
              </a:defRPr>
            </a:lvl1pPr>
            <a:lvl2pPr indent="0" lvl="1" marL="0" marR="0" rtl="0" algn="ctr">
              <a:spcBef>
                <a:spcPts val="0"/>
              </a:spcBef>
              <a:buNone/>
              <a:defRPr b="1" i="0" sz="1050" u="none" cap="none" strike="noStrike">
                <a:solidFill>
                  <a:srgbClr val="FFFFFF"/>
                </a:solidFill>
                <a:latin typeface="Century Gothic"/>
                <a:ea typeface="Century Gothic"/>
                <a:cs typeface="Century Gothic"/>
                <a:sym typeface="Century Gothic"/>
              </a:defRPr>
            </a:lvl2pPr>
            <a:lvl3pPr indent="0" lvl="2" marL="0" marR="0" rtl="0" algn="ctr">
              <a:spcBef>
                <a:spcPts val="0"/>
              </a:spcBef>
              <a:buNone/>
              <a:defRPr b="1" i="0" sz="1050" u="none" cap="none" strike="noStrike">
                <a:solidFill>
                  <a:srgbClr val="FFFFFF"/>
                </a:solidFill>
                <a:latin typeface="Century Gothic"/>
                <a:ea typeface="Century Gothic"/>
                <a:cs typeface="Century Gothic"/>
                <a:sym typeface="Century Gothic"/>
              </a:defRPr>
            </a:lvl3pPr>
            <a:lvl4pPr indent="0" lvl="3" marL="0" marR="0" rtl="0" algn="ctr">
              <a:spcBef>
                <a:spcPts val="0"/>
              </a:spcBef>
              <a:buNone/>
              <a:defRPr b="1" i="0" sz="1050" u="none" cap="none" strike="noStrike">
                <a:solidFill>
                  <a:srgbClr val="FFFFFF"/>
                </a:solidFill>
                <a:latin typeface="Century Gothic"/>
                <a:ea typeface="Century Gothic"/>
                <a:cs typeface="Century Gothic"/>
                <a:sym typeface="Century Gothic"/>
              </a:defRPr>
            </a:lvl4pPr>
            <a:lvl5pPr indent="0" lvl="4" marL="0" marR="0" rtl="0" algn="ctr">
              <a:spcBef>
                <a:spcPts val="0"/>
              </a:spcBef>
              <a:buNone/>
              <a:defRPr b="1" i="0" sz="1050" u="none" cap="none" strike="noStrike">
                <a:solidFill>
                  <a:srgbClr val="FFFFFF"/>
                </a:solidFill>
                <a:latin typeface="Century Gothic"/>
                <a:ea typeface="Century Gothic"/>
                <a:cs typeface="Century Gothic"/>
                <a:sym typeface="Century Gothic"/>
              </a:defRPr>
            </a:lvl5pPr>
            <a:lvl6pPr indent="0" lvl="5" marL="0" marR="0" rtl="0" algn="ctr">
              <a:spcBef>
                <a:spcPts val="0"/>
              </a:spcBef>
              <a:buNone/>
              <a:defRPr b="1" i="0" sz="1050" u="none" cap="none" strike="noStrike">
                <a:solidFill>
                  <a:srgbClr val="FFFFFF"/>
                </a:solidFill>
                <a:latin typeface="Century Gothic"/>
                <a:ea typeface="Century Gothic"/>
                <a:cs typeface="Century Gothic"/>
                <a:sym typeface="Century Gothic"/>
              </a:defRPr>
            </a:lvl6pPr>
            <a:lvl7pPr indent="0" lvl="6" marL="0" marR="0" rtl="0" algn="ctr">
              <a:spcBef>
                <a:spcPts val="0"/>
              </a:spcBef>
              <a:buNone/>
              <a:defRPr b="1" i="0" sz="1050" u="none" cap="none" strike="noStrike">
                <a:solidFill>
                  <a:srgbClr val="FFFFFF"/>
                </a:solidFill>
                <a:latin typeface="Century Gothic"/>
                <a:ea typeface="Century Gothic"/>
                <a:cs typeface="Century Gothic"/>
                <a:sym typeface="Century Gothic"/>
              </a:defRPr>
            </a:lvl7pPr>
            <a:lvl8pPr indent="0" lvl="7" marL="0" marR="0" rtl="0" algn="ctr">
              <a:spcBef>
                <a:spcPts val="0"/>
              </a:spcBef>
              <a:buNone/>
              <a:defRPr b="1" i="0" sz="1050" u="none" cap="none" strike="noStrike">
                <a:solidFill>
                  <a:srgbClr val="FFFFFF"/>
                </a:solidFill>
                <a:latin typeface="Century Gothic"/>
                <a:ea typeface="Century Gothic"/>
                <a:cs typeface="Century Gothic"/>
                <a:sym typeface="Century Gothic"/>
              </a:defRPr>
            </a:lvl8pPr>
            <a:lvl9pPr indent="0" lvl="8" marL="0" marR="0" rtl="0" algn="ctr">
              <a:spcBef>
                <a:spcPts val="0"/>
              </a:spcBef>
              <a:buNone/>
              <a:defRPr b="1" i="0" sz="1050" u="none" cap="none" strike="noStrike">
                <a:solidFill>
                  <a:srgbClr val="FFFFFF"/>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pic>
        <p:nvPicPr>
          <p:cNvPr id="15" name="Google Shape;15;p115"/>
          <p:cNvPicPr preferRelativeResize="0"/>
          <p:nvPr/>
        </p:nvPicPr>
        <p:blipFill rotWithShape="1">
          <a:blip r:embed="rId1">
            <a:alphaModFix/>
          </a:blip>
          <a:srcRect b="0" l="0" r="0" t="0"/>
          <a:stretch/>
        </p:blipFill>
        <p:spPr>
          <a:xfrm>
            <a:off x="8191713" y="4887100"/>
            <a:ext cx="851703" cy="15257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2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2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3.png"/><Relationship Id="rId4" Type="http://schemas.openxmlformats.org/officeDocument/2006/relationships/image" Target="../media/image24.png"/><Relationship Id="rId5"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29.png"/><Relationship Id="rId5" Type="http://schemas.openxmlformats.org/officeDocument/2006/relationships/image" Target="../media/image28.png"/><Relationship Id="rId6"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6.png"/><Relationship Id="rId5"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31.png"/><Relationship Id="rId5" Type="http://schemas.openxmlformats.org/officeDocument/2006/relationships/hyperlink" Target="https://pc.onelakeofwine.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6.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15.jpg"/><Relationship Id="rId6" Type="http://schemas.openxmlformats.org/officeDocument/2006/relationships/image" Target="../media/image16.png"/><Relationship Id="rId7"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9.png"/><Relationship Id="rId5"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
          <p:cNvSpPr/>
          <p:nvPr/>
        </p:nvSpPr>
        <p:spPr>
          <a:xfrm>
            <a:off x="7827264" y="4672584"/>
            <a:ext cx="1316736" cy="47091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Bookman Old Style"/>
              <a:ea typeface="Bookman Old Style"/>
              <a:cs typeface="Bookman Old Style"/>
              <a:sym typeface="Bookman Old Style"/>
            </a:endParaRPr>
          </a:p>
        </p:txBody>
      </p:sp>
      <p:pic>
        <p:nvPicPr>
          <p:cNvPr descr="Ein Bild, das Person, Mann, Kleidung, Zähne enthält.&#10;&#10;&#10;&#10;Automatisch generierte Beschreibung" id="219" name="Google Shape;219;p1"/>
          <p:cNvPicPr preferRelativeResize="0"/>
          <p:nvPr/>
        </p:nvPicPr>
        <p:blipFill rotWithShape="1">
          <a:blip r:embed="rId3">
            <a:alphaModFix amt="86000"/>
          </a:blip>
          <a:srcRect b="0" l="-1999" r="0" t="0"/>
          <a:stretch/>
        </p:blipFill>
        <p:spPr>
          <a:xfrm>
            <a:off x="-264025" y="0"/>
            <a:ext cx="9590524" cy="5289101"/>
          </a:xfrm>
          <a:prstGeom prst="rect">
            <a:avLst/>
          </a:prstGeom>
          <a:noFill/>
          <a:ln>
            <a:noFill/>
          </a:ln>
          <a:effectLst>
            <a:outerShdw blurRad="57150" rotWithShape="0" algn="bl" dir="5400000" dist="19050">
              <a:srgbClr val="000000">
                <a:alpha val="43000"/>
              </a:srgbClr>
            </a:outerShdw>
          </a:effectLst>
        </p:spPr>
      </p:pic>
      <p:grpSp>
        <p:nvGrpSpPr>
          <p:cNvPr id="220" name="Google Shape;220;p1"/>
          <p:cNvGrpSpPr/>
          <p:nvPr/>
        </p:nvGrpSpPr>
        <p:grpSpPr>
          <a:xfrm>
            <a:off x="341278" y="1145130"/>
            <a:ext cx="3992254" cy="1746504"/>
            <a:chOff x="857250" y="1847088"/>
            <a:chExt cx="4702302" cy="1746504"/>
          </a:xfrm>
        </p:grpSpPr>
        <p:sp>
          <p:nvSpPr>
            <p:cNvPr id="221" name="Google Shape;221;p1"/>
            <p:cNvSpPr/>
            <p:nvPr/>
          </p:nvSpPr>
          <p:spPr>
            <a:xfrm>
              <a:off x="857250" y="1847088"/>
              <a:ext cx="4702302" cy="1746504"/>
            </a:xfrm>
            <a:prstGeom prst="rect">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3800">
                  <a:solidFill>
                    <a:schemeClr val="dk1"/>
                  </a:solidFill>
                  <a:latin typeface="Caveat"/>
                  <a:ea typeface="Caveat"/>
                  <a:cs typeface="Caveat"/>
                  <a:sym typeface="Caveat"/>
                </a:rPr>
                <a:t>Machine Learning</a:t>
              </a:r>
              <a:endParaRPr sz="3800">
                <a:solidFill>
                  <a:schemeClr val="dk1"/>
                </a:solidFill>
                <a:latin typeface="Caveat"/>
                <a:ea typeface="Caveat"/>
                <a:cs typeface="Caveat"/>
                <a:sym typeface="Caveat"/>
              </a:endParaRPr>
            </a:p>
            <a:p>
              <a:pPr indent="0" lvl="0" marL="0" rtl="0" algn="l">
                <a:spcBef>
                  <a:spcPts val="0"/>
                </a:spcBef>
                <a:spcAft>
                  <a:spcPts val="0"/>
                </a:spcAft>
                <a:buClr>
                  <a:schemeClr val="dk1"/>
                </a:buClr>
                <a:buSzPts val="1100"/>
                <a:buFont typeface="Arial"/>
                <a:buNone/>
              </a:pPr>
              <a:r>
                <a:rPr lang="en-US" sz="3800">
                  <a:solidFill>
                    <a:schemeClr val="dk1"/>
                  </a:solidFill>
                  <a:latin typeface="Caveat"/>
                  <a:ea typeface="Caveat"/>
                  <a:cs typeface="Caveat"/>
                  <a:sym typeface="Caveat"/>
                </a:rPr>
                <a:t>&amp; Facial Recognition</a:t>
              </a:r>
              <a:endParaRPr sz="3800">
                <a:solidFill>
                  <a:schemeClr val="dk1"/>
                </a:solidFill>
                <a:latin typeface="Caveat"/>
                <a:ea typeface="Caveat"/>
                <a:cs typeface="Caveat"/>
                <a:sym typeface="Caveat"/>
              </a:endParaRPr>
            </a:p>
            <a:p>
              <a:pPr indent="0" lvl="0" marL="0" marR="0" rtl="0" algn="ctr">
                <a:lnSpc>
                  <a:spcPct val="100000"/>
                </a:lnSpc>
                <a:spcBef>
                  <a:spcPts val="0"/>
                </a:spcBef>
                <a:spcAft>
                  <a:spcPts val="0"/>
                </a:spcAft>
                <a:buClr>
                  <a:srgbClr val="000000"/>
                </a:buClr>
                <a:buSzPts val="1287"/>
                <a:buFont typeface="Arial"/>
                <a:buNone/>
              </a:pPr>
              <a:r>
                <a:t/>
              </a:r>
              <a:endParaRPr sz="1287">
                <a:solidFill>
                  <a:schemeClr val="lt1"/>
                </a:solidFill>
                <a:latin typeface="Calibri"/>
                <a:ea typeface="Calibri"/>
                <a:cs typeface="Calibri"/>
                <a:sym typeface="Calibri"/>
              </a:endParaRPr>
            </a:p>
          </p:txBody>
        </p:sp>
        <p:cxnSp>
          <p:nvCxnSpPr>
            <p:cNvPr id="222" name="Google Shape;222;p1"/>
            <p:cNvCxnSpPr/>
            <p:nvPr/>
          </p:nvCxnSpPr>
          <p:spPr>
            <a:xfrm>
              <a:off x="1340170" y="2086315"/>
              <a:ext cx="742950" cy="0"/>
            </a:xfrm>
            <a:prstGeom prst="straightConnector1">
              <a:avLst/>
            </a:prstGeom>
            <a:noFill/>
            <a:ln cap="flat" cmpd="sng" w="28575">
              <a:solidFill>
                <a:schemeClr val="lt1"/>
              </a:solidFill>
              <a:prstDash val="solid"/>
              <a:miter lim="800000"/>
              <a:headEnd len="sm" w="sm" type="none"/>
              <a:tailEnd len="sm" w="sm" type="none"/>
            </a:ln>
          </p:spPr>
        </p:cxnSp>
      </p:grpSp>
      <p:grpSp>
        <p:nvGrpSpPr>
          <p:cNvPr id="223" name="Google Shape;223;p1"/>
          <p:cNvGrpSpPr/>
          <p:nvPr/>
        </p:nvGrpSpPr>
        <p:grpSpPr>
          <a:xfrm>
            <a:off x="375178" y="2449008"/>
            <a:ext cx="3924456" cy="1454031"/>
            <a:chOff x="906775" y="2171696"/>
            <a:chExt cx="4702200" cy="4594094"/>
          </a:xfrm>
        </p:grpSpPr>
        <p:sp>
          <p:nvSpPr>
            <p:cNvPr id="224" name="Google Shape;224;p1"/>
            <p:cNvSpPr/>
            <p:nvPr/>
          </p:nvSpPr>
          <p:spPr>
            <a:xfrm>
              <a:off x="906775" y="5019190"/>
              <a:ext cx="4702200" cy="1746600"/>
            </a:xfrm>
            <a:prstGeom prst="rect">
              <a:avLst/>
            </a:prstGeom>
            <a:solidFill>
              <a:srgbClr val="75666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87"/>
                <a:buFont typeface="Arial"/>
                <a:buNone/>
              </a:pPr>
              <a:r>
                <a:t/>
              </a:r>
              <a:endParaRPr b="0" i="0" sz="1287" u="none" cap="none" strike="noStrike">
                <a:solidFill>
                  <a:schemeClr val="lt1"/>
                </a:solidFill>
                <a:latin typeface="Calibri"/>
                <a:ea typeface="Calibri"/>
                <a:cs typeface="Calibri"/>
                <a:sym typeface="Calibri"/>
              </a:endParaRPr>
            </a:p>
          </p:txBody>
        </p:sp>
        <p:sp>
          <p:nvSpPr>
            <p:cNvPr id="225" name="Google Shape;225;p1"/>
            <p:cNvSpPr txBox="1"/>
            <p:nvPr/>
          </p:nvSpPr>
          <p:spPr>
            <a:xfrm>
              <a:off x="1340170" y="2171696"/>
              <a:ext cx="3835406" cy="743681"/>
            </a:xfrm>
            <a:prstGeom prst="rect">
              <a:avLst/>
            </a:prstGeom>
            <a:noFill/>
            <a:ln>
              <a:noFill/>
            </a:ln>
          </p:spPr>
          <p:txBody>
            <a:bodyPr anchorCtr="0" anchor="t" bIns="0" lIns="0" spcFirstLastPara="1" rIns="0" wrap="square" tIns="0">
              <a:noAutofit/>
            </a:bodyPr>
            <a:lstStyle/>
            <a:p>
              <a:pPr indent="0" lvl="0" marL="0" marR="0" rtl="0" algn="l">
                <a:lnSpc>
                  <a:spcPct val="112500"/>
                </a:lnSpc>
                <a:spcBef>
                  <a:spcPts val="0"/>
                </a:spcBef>
                <a:spcAft>
                  <a:spcPts val="0"/>
                </a:spcAft>
                <a:buClr>
                  <a:srgbClr val="000000"/>
                </a:buClr>
                <a:buSzPts val="2600"/>
                <a:buFont typeface="Arial"/>
                <a:buNone/>
              </a:pPr>
              <a:r>
                <a:t/>
              </a:r>
              <a:endParaRPr b="0" i="0" sz="2200" u="none" cap="none" strike="noStrike">
                <a:latin typeface="Arial"/>
                <a:ea typeface="Arial"/>
                <a:cs typeface="Arial"/>
                <a:sym typeface="Arial"/>
              </a:endParaRPr>
            </a:p>
          </p:txBody>
        </p:sp>
      </p:grpSp>
      <p:sp>
        <p:nvSpPr>
          <p:cNvPr id="226" name="Google Shape;226;p1"/>
          <p:cNvSpPr txBox="1"/>
          <p:nvPr/>
        </p:nvSpPr>
        <p:spPr>
          <a:xfrm>
            <a:off x="556825" y="3295550"/>
            <a:ext cx="3590400" cy="471000"/>
          </a:xfrm>
          <a:prstGeom prst="rect">
            <a:avLst/>
          </a:prstGeom>
          <a:noFill/>
          <a:ln>
            <a:noFill/>
          </a:ln>
        </p:spPr>
        <p:txBody>
          <a:bodyPr anchorCtr="0" anchor="t" bIns="91425" lIns="91425" spcFirstLastPara="1" rIns="91425" wrap="square" tIns="91425">
            <a:noAutofit/>
          </a:bodyPr>
          <a:lstStyle/>
          <a:p>
            <a:pPr indent="0" lvl="0" marL="0" rtl="0" algn="l">
              <a:lnSpc>
                <a:spcPct val="112500"/>
              </a:lnSpc>
              <a:spcBef>
                <a:spcPts val="0"/>
              </a:spcBef>
              <a:spcAft>
                <a:spcPts val="0"/>
              </a:spcAft>
              <a:buNone/>
            </a:pPr>
            <a:r>
              <a:rPr b="1" lang="en-US" sz="1500">
                <a:solidFill>
                  <a:schemeClr val="lt1"/>
                </a:solidFill>
                <a:latin typeface="Caveat"/>
                <a:ea typeface="Caveat"/>
                <a:cs typeface="Caveat"/>
                <a:sym typeface="Caveat"/>
              </a:rPr>
              <a:t>August 15th, 2020</a:t>
            </a:r>
            <a:endParaRPr b="1" sz="1500">
              <a:solidFill>
                <a:schemeClr val="lt1"/>
              </a:solidFill>
              <a:latin typeface="Caveat"/>
              <a:ea typeface="Caveat"/>
              <a:cs typeface="Caveat"/>
              <a:sym typeface="Caveat"/>
            </a:endParaRPr>
          </a:p>
          <a:p>
            <a:pPr indent="0" lvl="0" marL="0" rtl="0" algn="l">
              <a:lnSpc>
                <a:spcPct val="112500"/>
              </a:lnSpc>
              <a:spcBef>
                <a:spcPts val="0"/>
              </a:spcBef>
              <a:spcAft>
                <a:spcPts val="0"/>
              </a:spcAft>
              <a:buNone/>
            </a:pPr>
            <a:r>
              <a:rPr b="1" lang="en-US" sz="1500">
                <a:solidFill>
                  <a:schemeClr val="lt1"/>
                </a:solidFill>
                <a:latin typeface="Caveat"/>
                <a:ea typeface="Caveat"/>
                <a:cs typeface="Caveat"/>
                <a:sym typeface="Caveat"/>
              </a:rPr>
              <a:t>James, Paul, Tanvir, Nicky, Fabienne</a:t>
            </a:r>
            <a:endParaRPr b="1" sz="1500">
              <a:solidFill>
                <a:schemeClr val="lt1"/>
              </a:solidFill>
              <a:latin typeface="Caveat"/>
              <a:ea typeface="Caveat"/>
              <a:cs typeface="Caveat"/>
              <a:sym typeface="Cave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19"/>
                                        </p:tgtEl>
                                        <p:attrNameLst>
                                          <p:attrName>style.visibility</p:attrName>
                                        </p:attrNameLst>
                                      </p:cBhvr>
                                      <p:to>
                                        <p:strVal val="visible"/>
                                      </p:to>
                                    </p:set>
                                    <p:anim calcmode="lin" valueType="num">
                                      <p:cBhvr additive="base">
                                        <p:cTn dur="3000"/>
                                        <p:tgtEl>
                                          <p:spTgt spid="21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pic>
        <p:nvPicPr>
          <p:cNvPr id="394" name="Google Shape;394;g92037f2da4_0_136"/>
          <p:cNvPicPr preferRelativeResize="0"/>
          <p:nvPr/>
        </p:nvPicPr>
        <p:blipFill>
          <a:blip r:embed="rId3">
            <a:alphaModFix/>
          </a:blip>
          <a:stretch>
            <a:fillRect/>
          </a:stretch>
        </p:blipFill>
        <p:spPr>
          <a:xfrm>
            <a:off x="8212501" y="4388475"/>
            <a:ext cx="825725" cy="831226"/>
          </a:xfrm>
          <a:prstGeom prst="rect">
            <a:avLst/>
          </a:prstGeom>
          <a:noFill/>
          <a:ln>
            <a:noFill/>
          </a:ln>
        </p:spPr>
      </p:pic>
      <p:cxnSp>
        <p:nvCxnSpPr>
          <p:cNvPr id="395" name="Google Shape;395;g92037f2da4_0_136"/>
          <p:cNvCxnSpPr/>
          <p:nvPr/>
        </p:nvCxnSpPr>
        <p:spPr>
          <a:xfrm>
            <a:off x="10950" y="700400"/>
            <a:ext cx="9138000" cy="10800"/>
          </a:xfrm>
          <a:prstGeom prst="straightConnector1">
            <a:avLst/>
          </a:prstGeom>
          <a:noFill/>
          <a:ln cap="flat" cmpd="sng" w="76200">
            <a:solidFill>
              <a:srgbClr val="DD7E6B"/>
            </a:solidFill>
            <a:prstDash val="solid"/>
            <a:round/>
            <a:headEnd len="med" w="med" type="none"/>
            <a:tailEnd len="med" w="med" type="none"/>
          </a:ln>
        </p:spPr>
      </p:cxnSp>
      <p:cxnSp>
        <p:nvCxnSpPr>
          <p:cNvPr id="396" name="Google Shape;396;g92037f2da4_0_136"/>
          <p:cNvCxnSpPr/>
          <p:nvPr/>
        </p:nvCxnSpPr>
        <p:spPr>
          <a:xfrm>
            <a:off x="-375" y="4376625"/>
            <a:ext cx="9138000" cy="10800"/>
          </a:xfrm>
          <a:prstGeom prst="straightConnector1">
            <a:avLst/>
          </a:prstGeom>
          <a:noFill/>
          <a:ln cap="flat" cmpd="sng" w="76200">
            <a:solidFill>
              <a:srgbClr val="DD7E6B"/>
            </a:solidFill>
            <a:prstDash val="solid"/>
            <a:round/>
            <a:headEnd len="med" w="med" type="none"/>
            <a:tailEnd len="med" w="med" type="none"/>
          </a:ln>
        </p:spPr>
      </p:cxnSp>
      <p:sp>
        <p:nvSpPr>
          <p:cNvPr id="397" name="Google Shape;397;g92037f2da4_0_136"/>
          <p:cNvSpPr txBox="1"/>
          <p:nvPr/>
        </p:nvSpPr>
        <p:spPr>
          <a:xfrm>
            <a:off x="183400" y="831650"/>
            <a:ext cx="8581500" cy="48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900">
                <a:latin typeface="Caveat"/>
                <a:ea typeface="Caveat"/>
                <a:cs typeface="Caveat"/>
                <a:sym typeface="Caveat"/>
              </a:rPr>
              <a:t>Model Considerations - Machine Learning Model</a:t>
            </a:r>
            <a:endParaRPr b="1" sz="2900">
              <a:latin typeface="Caveat"/>
              <a:ea typeface="Caveat"/>
              <a:cs typeface="Caveat"/>
              <a:sym typeface="Caveat"/>
            </a:endParaRPr>
          </a:p>
        </p:txBody>
      </p:sp>
      <p:sp>
        <p:nvSpPr>
          <p:cNvPr id="398" name="Google Shape;398;g92037f2da4_0_136"/>
          <p:cNvSpPr/>
          <p:nvPr/>
        </p:nvSpPr>
        <p:spPr>
          <a:xfrm>
            <a:off x="573075" y="200575"/>
            <a:ext cx="1083900" cy="3294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g92037f2da4_0_136"/>
          <p:cNvSpPr/>
          <p:nvPr/>
        </p:nvSpPr>
        <p:spPr>
          <a:xfrm>
            <a:off x="1580775" y="189825"/>
            <a:ext cx="2388000" cy="3294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g92037f2da4_0_136"/>
          <p:cNvSpPr/>
          <p:nvPr/>
        </p:nvSpPr>
        <p:spPr>
          <a:xfrm>
            <a:off x="3911350" y="207450"/>
            <a:ext cx="1518600" cy="329400"/>
          </a:xfrm>
          <a:prstGeom prst="chevron">
            <a:avLst>
              <a:gd fmla="val 50000" name="adj"/>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g92037f2da4_0_136"/>
          <p:cNvSpPr txBox="1"/>
          <p:nvPr/>
        </p:nvSpPr>
        <p:spPr>
          <a:xfrm>
            <a:off x="750475" y="174350"/>
            <a:ext cx="8256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Our Team</a:t>
            </a:r>
            <a:endParaRPr sz="1100">
              <a:latin typeface="Lato"/>
              <a:ea typeface="Lato"/>
              <a:cs typeface="Lato"/>
              <a:sym typeface="Lato"/>
            </a:endParaRPr>
          </a:p>
        </p:txBody>
      </p:sp>
      <p:sp>
        <p:nvSpPr>
          <p:cNvPr id="402" name="Google Shape;402;g92037f2da4_0_136"/>
          <p:cNvSpPr txBox="1"/>
          <p:nvPr/>
        </p:nvSpPr>
        <p:spPr>
          <a:xfrm>
            <a:off x="1718850" y="189825"/>
            <a:ext cx="24546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Background on our Project Topic</a:t>
            </a:r>
            <a:endParaRPr b="1" sz="1100">
              <a:latin typeface="Lato"/>
              <a:ea typeface="Lato"/>
              <a:cs typeface="Lato"/>
              <a:sym typeface="Lato"/>
            </a:endParaRPr>
          </a:p>
        </p:txBody>
      </p:sp>
      <p:sp>
        <p:nvSpPr>
          <p:cNvPr id="403" name="Google Shape;403;g92037f2da4_0_136"/>
          <p:cNvSpPr txBox="1"/>
          <p:nvPr/>
        </p:nvSpPr>
        <p:spPr>
          <a:xfrm>
            <a:off x="4095250" y="207450"/>
            <a:ext cx="11508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Our AI Model</a:t>
            </a:r>
            <a:endParaRPr sz="1100">
              <a:latin typeface="Lato"/>
              <a:ea typeface="Lato"/>
              <a:cs typeface="Lato"/>
              <a:sym typeface="Lato"/>
            </a:endParaRPr>
          </a:p>
        </p:txBody>
      </p:sp>
      <p:sp>
        <p:nvSpPr>
          <p:cNvPr id="404" name="Google Shape;404;g92037f2da4_0_136"/>
          <p:cNvSpPr/>
          <p:nvPr/>
        </p:nvSpPr>
        <p:spPr>
          <a:xfrm>
            <a:off x="5372525" y="189825"/>
            <a:ext cx="1518600" cy="3294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g92037f2da4_0_136"/>
          <p:cNvSpPr/>
          <p:nvPr/>
        </p:nvSpPr>
        <p:spPr>
          <a:xfrm>
            <a:off x="6833700" y="189825"/>
            <a:ext cx="1518600" cy="3294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g92037f2da4_0_136"/>
          <p:cNvSpPr txBox="1"/>
          <p:nvPr/>
        </p:nvSpPr>
        <p:spPr>
          <a:xfrm>
            <a:off x="5556425" y="174350"/>
            <a:ext cx="11508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Our Results</a:t>
            </a:r>
            <a:endParaRPr sz="1100">
              <a:latin typeface="Lato"/>
              <a:ea typeface="Lato"/>
              <a:cs typeface="Lato"/>
              <a:sym typeface="Lato"/>
            </a:endParaRPr>
          </a:p>
        </p:txBody>
      </p:sp>
      <p:sp>
        <p:nvSpPr>
          <p:cNvPr id="407" name="Google Shape;407;g92037f2da4_0_136"/>
          <p:cNvSpPr txBox="1"/>
          <p:nvPr/>
        </p:nvSpPr>
        <p:spPr>
          <a:xfrm>
            <a:off x="7031500" y="189825"/>
            <a:ext cx="11508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Conclusion</a:t>
            </a:r>
            <a:endParaRPr sz="1100">
              <a:latin typeface="Lato"/>
              <a:ea typeface="Lato"/>
              <a:cs typeface="Lato"/>
              <a:sym typeface="Lato"/>
            </a:endParaRPr>
          </a:p>
        </p:txBody>
      </p:sp>
      <p:sp>
        <p:nvSpPr>
          <p:cNvPr id="408" name="Google Shape;408;g92037f2da4_0_136"/>
          <p:cNvSpPr txBox="1"/>
          <p:nvPr/>
        </p:nvSpPr>
        <p:spPr>
          <a:xfrm>
            <a:off x="641350" y="1433600"/>
            <a:ext cx="8058600" cy="29550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t/>
            </a:r>
            <a:endParaRPr b="1" sz="1200">
              <a:latin typeface="Lato"/>
              <a:ea typeface="Lato"/>
              <a:cs typeface="Lato"/>
              <a:sym typeface="Lato"/>
            </a:endParaRPr>
          </a:p>
          <a:p>
            <a:pPr indent="0" lvl="0" marL="0" rtl="0" algn="l">
              <a:lnSpc>
                <a:spcPct val="133333"/>
              </a:lnSpc>
              <a:spcBef>
                <a:spcPts val="0"/>
              </a:spcBef>
              <a:spcAft>
                <a:spcPts val="0"/>
              </a:spcAft>
              <a:buNone/>
            </a:pPr>
            <a:r>
              <a:t/>
            </a:r>
            <a:endParaRPr sz="1500">
              <a:latin typeface="Lato"/>
              <a:ea typeface="Lato"/>
              <a:cs typeface="Lato"/>
              <a:sym typeface="Lato"/>
            </a:endParaRPr>
          </a:p>
          <a:p>
            <a:pPr indent="0" lvl="0" marL="457200" rtl="0" algn="l">
              <a:lnSpc>
                <a:spcPct val="133333"/>
              </a:lnSpc>
              <a:spcBef>
                <a:spcPts val="0"/>
              </a:spcBef>
              <a:spcAft>
                <a:spcPts val="0"/>
              </a:spcAft>
              <a:buNone/>
            </a:pPr>
            <a:r>
              <a:t/>
            </a:r>
            <a:endParaRPr sz="1500">
              <a:latin typeface="Lato"/>
              <a:ea typeface="Lato"/>
              <a:cs typeface="Lato"/>
              <a:sym typeface="Lato"/>
            </a:endParaRPr>
          </a:p>
          <a:p>
            <a:pPr indent="0" lvl="0" marL="0" rtl="0" algn="l">
              <a:lnSpc>
                <a:spcPct val="133333"/>
              </a:lnSpc>
              <a:spcBef>
                <a:spcPts val="0"/>
              </a:spcBef>
              <a:spcAft>
                <a:spcPts val="0"/>
              </a:spcAft>
              <a:buNone/>
            </a:pPr>
            <a:r>
              <a:t/>
            </a:r>
            <a:endParaRPr sz="1500">
              <a:latin typeface="Lato"/>
              <a:ea typeface="Lato"/>
              <a:cs typeface="Lato"/>
              <a:sym typeface="Lato"/>
            </a:endParaRPr>
          </a:p>
          <a:p>
            <a:pPr indent="0" lvl="0" marL="0" rtl="0" algn="l">
              <a:lnSpc>
                <a:spcPct val="133333"/>
              </a:lnSpc>
              <a:spcBef>
                <a:spcPts val="0"/>
              </a:spcBef>
              <a:spcAft>
                <a:spcPts val="0"/>
              </a:spcAft>
              <a:buNone/>
            </a:pPr>
            <a:r>
              <a:t/>
            </a:r>
            <a:endParaRPr sz="1200">
              <a:latin typeface="Lato"/>
              <a:ea typeface="Lato"/>
              <a:cs typeface="Lato"/>
              <a:sym typeface="Lato"/>
            </a:endParaRPr>
          </a:p>
          <a:p>
            <a:pPr indent="0" lvl="0" marL="0" rtl="0" algn="l">
              <a:lnSpc>
                <a:spcPct val="133333"/>
              </a:lnSpc>
              <a:spcBef>
                <a:spcPts val="0"/>
              </a:spcBef>
              <a:spcAft>
                <a:spcPts val="0"/>
              </a:spcAft>
              <a:buNone/>
            </a:pPr>
            <a:r>
              <a:t/>
            </a:r>
            <a:endParaRPr sz="1200">
              <a:latin typeface="Lato"/>
              <a:ea typeface="Lato"/>
              <a:cs typeface="Lato"/>
              <a:sym typeface="Lato"/>
            </a:endParaRPr>
          </a:p>
          <a:p>
            <a:pPr indent="0" lvl="0" marL="0" rtl="0" algn="l">
              <a:lnSpc>
                <a:spcPct val="133333"/>
              </a:lnSpc>
              <a:spcBef>
                <a:spcPts val="0"/>
              </a:spcBef>
              <a:spcAft>
                <a:spcPts val="0"/>
              </a:spcAft>
              <a:buNone/>
            </a:pPr>
            <a:r>
              <a:t/>
            </a:r>
            <a:endParaRPr sz="1200">
              <a:latin typeface="Lato"/>
              <a:ea typeface="Lato"/>
              <a:cs typeface="Lato"/>
              <a:sym typeface="Lato"/>
            </a:endParaRPr>
          </a:p>
          <a:p>
            <a:pPr indent="0" lvl="0" marL="0" rtl="0" algn="l">
              <a:lnSpc>
                <a:spcPct val="133333"/>
              </a:lnSpc>
              <a:spcBef>
                <a:spcPts val="0"/>
              </a:spcBef>
              <a:spcAft>
                <a:spcPts val="0"/>
              </a:spcAft>
              <a:buNone/>
            </a:pPr>
            <a:r>
              <a:t/>
            </a:r>
            <a:endParaRPr sz="1200">
              <a:latin typeface="Lato"/>
              <a:ea typeface="Lato"/>
              <a:cs typeface="Lato"/>
              <a:sym typeface="Lato"/>
            </a:endParaRPr>
          </a:p>
          <a:p>
            <a:pPr indent="0" lvl="0" marL="457200" rtl="0" algn="l">
              <a:lnSpc>
                <a:spcPct val="133333"/>
              </a:lnSpc>
              <a:spcBef>
                <a:spcPts val="0"/>
              </a:spcBef>
              <a:spcAft>
                <a:spcPts val="0"/>
              </a:spcAft>
              <a:buNone/>
            </a:pPr>
            <a:r>
              <a:t/>
            </a:r>
            <a:endParaRPr sz="1200">
              <a:latin typeface="Lato"/>
              <a:ea typeface="Lato"/>
              <a:cs typeface="Lato"/>
              <a:sym typeface="Lato"/>
            </a:endParaRPr>
          </a:p>
        </p:txBody>
      </p:sp>
      <p:sp>
        <p:nvSpPr>
          <p:cNvPr id="409" name="Google Shape;409;g92037f2da4_0_136"/>
          <p:cNvSpPr txBox="1"/>
          <p:nvPr/>
        </p:nvSpPr>
        <p:spPr>
          <a:xfrm>
            <a:off x="5510100" y="1466400"/>
            <a:ext cx="3166200" cy="2643900"/>
          </a:xfrm>
          <a:prstGeom prst="rect">
            <a:avLst/>
          </a:prstGeom>
          <a:noFill/>
          <a:ln>
            <a:noFill/>
          </a:ln>
        </p:spPr>
        <p:txBody>
          <a:bodyPr anchorCtr="0" anchor="t" bIns="91425" lIns="91425" spcFirstLastPara="1" rIns="91425" wrap="square" tIns="91425">
            <a:noAutofit/>
          </a:bodyPr>
          <a:lstStyle/>
          <a:p>
            <a:pPr indent="-323850" lvl="0" marL="457200" rtl="0" algn="l">
              <a:lnSpc>
                <a:spcPct val="133333"/>
              </a:lnSpc>
              <a:spcBef>
                <a:spcPts val="0"/>
              </a:spcBef>
              <a:spcAft>
                <a:spcPts val="0"/>
              </a:spcAft>
              <a:buClr>
                <a:schemeClr val="dk1"/>
              </a:buClr>
              <a:buSzPts val="1500"/>
              <a:buFont typeface="Lato"/>
              <a:buChar char="●"/>
            </a:pPr>
            <a:r>
              <a:rPr lang="en-US" sz="2000">
                <a:solidFill>
                  <a:schemeClr val="dk1"/>
                </a:solidFill>
                <a:latin typeface="Lato"/>
                <a:ea typeface="Lato"/>
                <a:cs typeface="Lato"/>
                <a:sym typeface="Lato"/>
              </a:rPr>
              <a:t>Machine learning is a new programming paradigm, a new way of communicating your wishes to a computer</a:t>
            </a:r>
            <a:r>
              <a:rPr lang="en-US" sz="1500">
                <a:solidFill>
                  <a:schemeClr val="dk1"/>
                </a:solidFill>
                <a:latin typeface="Lato"/>
                <a:ea typeface="Lato"/>
                <a:cs typeface="Lato"/>
                <a:sym typeface="Lato"/>
              </a:rPr>
              <a:t>.</a:t>
            </a:r>
            <a:endParaRPr>
              <a:latin typeface="Bookman Old Style"/>
              <a:ea typeface="Bookman Old Style"/>
              <a:cs typeface="Bookman Old Style"/>
              <a:sym typeface="Bookman Old Style"/>
            </a:endParaRPr>
          </a:p>
        </p:txBody>
      </p:sp>
      <p:pic>
        <p:nvPicPr>
          <p:cNvPr id="410" name="Google Shape;410;g92037f2da4_0_136"/>
          <p:cNvPicPr preferRelativeResize="0"/>
          <p:nvPr/>
        </p:nvPicPr>
        <p:blipFill>
          <a:blip r:embed="rId4">
            <a:alphaModFix/>
          </a:blip>
          <a:stretch>
            <a:fillRect/>
          </a:stretch>
        </p:blipFill>
        <p:spPr>
          <a:xfrm>
            <a:off x="1521476" y="1420200"/>
            <a:ext cx="3050525" cy="2849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pic>
        <p:nvPicPr>
          <p:cNvPr id="415" name="Google Shape;415;g90b165ef32_4_12"/>
          <p:cNvPicPr preferRelativeResize="0"/>
          <p:nvPr/>
        </p:nvPicPr>
        <p:blipFill>
          <a:blip r:embed="rId3">
            <a:alphaModFix/>
          </a:blip>
          <a:stretch>
            <a:fillRect/>
          </a:stretch>
        </p:blipFill>
        <p:spPr>
          <a:xfrm>
            <a:off x="8212501" y="4388475"/>
            <a:ext cx="825725" cy="831226"/>
          </a:xfrm>
          <a:prstGeom prst="rect">
            <a:avLst/>
          </a:prstGeom>
          <a:noFill/>
          <a:ln>
            <a:noFill/>
          </a:ln>
        </p:spPr>
      </p:pic>
      <p:cxnSp>
        <p:nvCxnSpPr>
          <p:cNvPr id="416" name="Google Shape;416;g90b165ef32_4_12"/>
          <p:cNvCxnSpPr/>
          <p:nvPr/>
        </p:nvCxnSpPr>
        <p:spPr>
          <a:xfrm>
            <a:off x="10950" y="700400"/>
            <a:ext cx="9138000" cy="10800"/>
          </a:xfrm>
          <a:prstGeom prst="straightConnector1">
            <a:avLst/>
          </a:prstGeom>
          <a:noFill/>
          <a:ln cap="flat" cmpd="sng" w="76200">
            <a:solidFill>
              <a:srgbClr val="DD7E6B"/>
            </a:solidFill>
            <a:prstDash val="solid"/>
            <a:round/>
            <a:headEnd len="med" w="med" type="none"/>
            <a:tailEnd len="med" w="med" type="none"/>
          </a:ln>
        </p:spPr>
      </p:cxnSp>
      <p:cxnSp>
        <p:nvCxnSpPr>
          <p:cNvPr id="417" name="Google Shape;417;g90b165ef32_4_12"/>
          <p:cNvCxnSpPr/>
          <p:nvPr/>
        </p:nvCxnSpPr>
        <p:spPr>
          <a:xfrm>
            <a:off x="-375" y="4376625"/>
            <a:ext cx="9138000" cy="10800"/>
          </a:xfrm>
          <a:prstGeom prst="straightConnector1">
            <a:avLst/>
          </a:prstGeom>
          <a:noFill/>
          <a:ln cap="flat" cmpd="sng" w="76200">
            <a:solidFill>
              <a:srgbClr val="DD7E6B"/>
            </a:solidFill>
            <a:prstDash val="solid"/>
            <a:round/>
            <a:headEnd len="med" w="med" type="none"/>
            <a:tailEnd len="med" w="med" type="none"/>
          </a:ln>
        </p:spPr>
      </p:cxnSp>
      <p:sp>
        <p:nvSpPr>
          <p:cNvPr id="418" name="Google Shape;418;g90b165ef32_4_12"/>
          <p:cNvSpPr txBox="1"/>
          <p:nvPr/>
        </p:nvSpPr>
        <p:spPr>
          <a:xfrm>
            <a:off x="183400" y="831650"/>
            <a:ext cx="8581500" cy="48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900">
                <a:latin typeface="Caveat"/>
                <a:ea typeface="Caveat"/>
                <a:cs typeface="Caveat"/>
                <a:sym typeface="Caveat"/>
              </a:rPr>
              <a:t>Model Considerations - Convolution Neural Network Model</a:t>
            </a:r>
            <a:endParaRPr b="1" sz="2900">
              <a:latin typeface="Caveat"/>
              <a:ea typeface="Caveat"/>
              <a:cs typeface="Caveat"/>
              <a:sym typeface="Caveat"/>
            </a:endParaRPr>
          </a:p>
        </p:txBody>
      </p:sp>
      <p:sp>
        <p:nvSpPr>
          <p:cNvPr id="419" name="Google Shape;419;g90b165ef32_4_12"/>
          <p:cNvSpPr/>
          <p:nvPr/>
        </p:nvSpPr>
        <p:spPr>
          <a:xfrm>
            <a:off x="573075" y="200575"/>
            <a:ext cx="1083900" cy="3294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g90b165ef32_4_12"/>
          <p:cNvSpPr/>
          <p:nvPr/>
        </p:nvSpPr>
        <p:spPr>
          <a:xfrm>
            <a:off x="1580775" y="189825"/>
            <a:ext cx="2388000" cy="3294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90b165ef32_4_12"/>
          <p:cNvSpPr/>
          <p:nvPr/>
        </p:nvSpPr>
        <p:spPr>
          <a:xfrm>
            <a:off x="3911350" y="207450"/>
            <a:ext cx="1518600" cy="329400"/>
          </a:xfrm>
          <a:prstGeom prst="chevron">
            <a:avLst>
              <a:gd fmla="val 50000" name="adj"/>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g90b165ef32_4_12"/>
          <p:cNvSpPr txBox="1"/>
          <p:nvPr/>
        </p:nvSpPr>
        <p:spPr>
          <a:xfrm>
            <a:off x="750475" y="174350"/>
            <a:ext cx="8256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Our Team</a:t>
            </a:r>
            <a:endParaRPr sz="1100">
              <a:latin typeface="Lato"/>
              <a:ea typeface="Lato"/>
              <a:cs typeface="Lato"/>
              <a:sym typeface="Lato"/>
            </a:endParaRPr>
          </a:p>
        </p:txBody>
      </p:sp>
      <p:sp>
        <p:nvSpPr>
          <p:cNvPr id="423" name="Google Shape;423;g90b165ef32_4_12"/>
          <p:cNvSpPr txBox="1"/>
          <p:nvPr/>
        </p:nvSpPr>
        <p:spPr>
          <a:xfrm>
            <a:off x="1718850" y="189825"/>
            <a:ext cx="24546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Background on our Project Topic</a:t>
            </a:r>
            <a:endParaRPr b="1" sz="1100">
              <a:latin typeface="Lato"/>
              <a:ea typeface="Lato"/>
              <a:cs typeface="Lato"/>
              <a:sym typeface="Lato"/>
            </a:endParaRPr>
          </a:p>
        </p:txBody>
      </p:sp>
      <p:sp>
        <p:nvSpPr>
          <p:cNvPr id="424" name="Google Shape;424;g90b165ef32_4_12"/>
          <p:cNvSpPr txBox="1"/>
          <p:nvPr/>
        </p:nvSpPr>
        <p:spPr>
          <a:xfrm>
            <a:off x="4095250" y="207450"/>
            <a:ext cx="11508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Our AI Model</a:t>
            </a:r>
            <a:endParaRPr sz="1100">
              <a:latin typeface="Lato"/>
              <a:ea typeface="Lato"/>
              <a:cs typeface="Lato"/>
              <a:sym typeface="Lato"/>
            </a:endParaRPr>
          </a:p>
        </p:txBody>
      </p:sp>
      <p:sp>
        <p:nvSpPr>
          <p:cNvPr id="425" name="Google Shape;425;g90b165ef32_4_12"/>
          <p:cNvSpPr/>
          <p:nvPr/>
        </p:nvSpPr>
        <p:spPr>
          <a:xfrm>
            <a:off x="5372525" y="189825"/>
            <a:ext cx="1518600" cy="3294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g90b165ef32_4_12"/>
          <p:cNvSpPr/>
          <p:nvPr/>
        </p:nvSpPr>
        <p:spPr>
          <a:xfrm>
            <a:off x="6833700" y="189825"/>
            <a:ext cx="1518600" cy="3294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g90b165ef32_4_12"/>
          <p:cNvSpPr txBox="1"/>
          <p:nvPr/>
        </p:nvSpPr>
        <p:spPr>
          <a:xfrm>
            <a:off x="5556425" y="174350"/>
            <a:ext cx="11508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Our Results</a:t>
            </a:r>
            <a:endParaRPr sz="1100">
              <a:latin typeface="Lato"/>
              <a:ea typeface="Lato"/>
              <a:cs typeface="Lato"/>
              <a:sym typeface="Lato"/>
            </a:endParaRPr>
          </a:p>
        </p:txBody>
      </p:sp>
      <p:sp>
        <p:nvSpPr>
          <p:cNvPr id="428" name="Google Shape;428;g90b165ef32_4_12"/>
          <p:cNvSpPr txBox="1"/>
          <p:nvPr/>
        </p:nvSpPr>
        <p:spPr>
          <a:xfrm>
            <a:off x="7031500" y="189825"/>
            <a:ext cx="11508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Conclusion</a:t>
            </a:r>
            <a:endParaRPr sz="1100">
              <a:latin typeface="Lato"/>
              <a:ea typeface="Lato"/>
              <a:cs typeface="Lato"/>
              <a:sym typeface="Lato"/>
            </a:endParaRPr>
          </a:p>
        </p:txBody>
      </p:sp>
      <p:sp>
        <p:nvSpPr>
          <p:cNvPr id="429" name="Google Shape;429;g90b165ef32_4_12"/>
          <p:cNvSpPr txBox="1"/>
          <p:nvPr/>
        </p:nvSpPr>
        <p:spPr>
          <a:xfrm>
            <a:off x="573075" y="1514625"/>
            <a:ext cx="8003100" cy="27972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t/>
            </a:r>
            <a:endParaRPr b="1" sz="1200">
              <a:latin typeface="Lato"/>
              <a:ea typeface="Lato"/>
              <a:cs typeface="Lato"/>
              <a:sym typeface="Lato"/>
            </a:endParaRPr>
          </a:p>
          <a:p>
            <a:pPr indent="-323850" lvl="0" marL="457200" rtl="0" algn="l">
              <a:lnSpc>
                <a:spcPct val="133333"/>
              </a:lnSpc>
              <a:spcBef>
                <a:spcPts val="0"/>
              </a:spcBef>
              <a:spcAft>
                <a:spcPts val="0"/>
              </a:spcAft>
              <a:buSzPts val="1500"/>
              <a:buFont typeface="Lato"/>
              <a:buChar char="●"/>
            </a:pPr>
            <a:r>
              <a:rPr lang="en-US" sz="1500">
                <a:solidFill>
                  <a:schemeClr val="dk1"/>
                </a:solidFill>
                <a:latin typeface="Lato"/>
                <a:ea typeface="Lato"/>
                <a:cs typeface="Lato"/>
                <a:sym typeface="Lato"/>
              </a:rPr>
              <a:t>Goal of training: CNN Model prediction for facial beauty</a:t>
            </a:r>
            <a:endParaRPr sz="1500">
              <a:latin typeface="Lato"/>
              <a:ea typeface="Lato"/>
              <a:cs typeface="Lato"/>
              <a:sym typeface="Lato"/>
            </a:endParaRPr>
          </a:p>
          <a:p>
            <a:pPr indent="-323850" lvl="0" marL="457200" rtl="0" algn="l">
              <a:lnSpc>
                <a:spcPct val="133333"/>
              </a:lnSpc>
              <a:spcBef>
                <a:spcPts val="0"/>
              </a:spcBef>
              <a:spcAft>
                <a:spcPts val="0"/>
              </a:spcAft>
              <a:buSzPts val="1500"/>
              <a:buFont typeface="Lato"/>
              <a:buChar char="●"/>
            </a:pPr>
            <a:r>
              <a:rPr lang="en-US" sz="1500">
                <a:latin typeface="Lato"/>
                <a:ea typeface="Lato"/>
                <a:cs typeface="Lato"/>
                <a:sym typeface="Lato"/>
              </a:rPr>
              <a:t>Input of images that were labeled/classified with a “beauty score” from 1 to 5 (low to high) into the CNN by 60 raters</a:t>
            </a:r>
            <a:endParaRPr sz="1500">
              <a:latin typeface="Lato"/>
              <a:ea typeface="Lato"/>
              <a:cs typeface="Lato"/>
              <a:sym typeface="Lato"/>
            </a:endParaRPr>
          </a:p>
          <a:p>
            <a:pPr indent="-323850" lvl="0" marL="457200" rtl="0" algn="l">
              <a:lnSpc>
                <a:spcPct val="133333"/>
              </a:lnSpc>
              <a:spcBef>
                <a:spcPts val="0"/>
              </a:spcBef>
              <a:spcAft>
                <a:spcPts val="0"/>
              </a:spcAft>
              <a:buSzPts val="1500"/>
              <a:buFont typeface="Lato"/>
              <a:buChar char="●"/>
            </a:pPr>
            <a:r>
              <a:rPr lang="en-US" sz="1500">
                <a:latin typeface="Lato"/>
                <a:ea typeface="Lato"/>
                <a:cs typeface="Lato"/>
                <a:sym typeface="Lato"/>
              </a:rPr>
              <a:t>Training of model and split-up of our labelled  data at a 80/20 ratio</a:t>
            </a:r>
            <a:endParaRPr sz="1500">
              <a:latin typeface="Lato"/>
              <a:ea typeface="Lato"/>
              <a:cs typeface="Lato"/>
              <a:sym typeface="Lato"/>
            </a:endParaRPr>
          </a:p>
          <a:p>
            <a:pPr indent="-323850" lvl="1" marL="914400" rtl="0" algn="l">
              <a:lnSpc>
                <a:spcPct val="133333"/>
              </a:lnSpc>
              <a:spcBef>
                <a:spcPts val="0"/>
              </a:spcBef>
              <a:spcAft>
                <a:spcPts val="0"/>
              </a:spcAft>
              <a:buSzPts val="1500"/>
              <a:buFont typeface="Lato"/>
              <a:buChar char="○"/>
            </a:pPr>
            <a:r>
              <a:rPr lang="en-US" sz="1500">
                <a:latin typeface="Lato"/>
                <a:ea typeface="Lato"/>
                <a:cs typeface="Lato"/>
                <a:sym typeface="Lato"/>
              </a:rPr>
              <a:t>80% (4,400) of the images were used for the training</a:t>
            </a:r>
            <a:endParaRPr sz="1500">
              <a:latin typeface="Lato"/>
              <a:ea typeface="Lato"/>
              <a:cs typeface="Lato"/>
              <a:sym typeface="Lato"/>
            </a:endParaRPr>
          </a:p>
          <a:p>
            <a:pPr indent="-323850" lvl="1" marL="914400" rtl="0" algn="l">
              <a:lnSpc>
                <a:spcPct val="133333"/>
              </a:lnSpc>
              <a:spcBef>
                <a:spcPts val="0"/>
              </a:spcBef>
              <a:spcAft>
                <a:spcPts val="0"/>
              </a:spcAft>
              <a:buSzPts val="1500"/>
              <a:buFont typeface="Lato"/>
              <a:buChar char="○"/>
            </a:pPr>
            <a:r>
              <a:rPr lang="en-US" sz="1500">
                <a:latin typeface="Lato"/>
                <a:ea typeface="Lato"/>
                <a:cs typeface="Lato"/>
                <a:sym typeface="Lato"/>
              </a:rPr>
              <a:t>20 % (1,100) of the images were used for testing</a:t>
            </a:r>
            <a:endParaRPr sz="1500">
              <a:latin typeface="Lato"/>
              <a:ea typeface="Lato"/>
              <a:cs typeface="Lato"/>
              <a:sym typeface="Lato"/>
            </a:endParaRPr>
          </a:p>
          <a:p>
            <a:pPr indent="0" lvl="0" marL="0" rtl="0" algn="l">
              <a:lnSpc>
                <a:spcPct val="133333"/>
              </a:lnSpc>
              <a:spcBef>
                <a:spcPts val="0"/>
              </a:spcBef>
              <a:spcAft>
                <a:spcPts val="0"/>
              </a:spcAft>
              <a:buNone/>
            </a:pPr>
            <a:r>
              <a:t/>
            </a:r>
            <a:endParaRPr sz="1500">
              <a:latin typeface="Lato"/>
              <a:ea typeface="Lato"/>
              <a:cs typeface="Lato"/>
              <a:sym typeface="Lato"/>
            </a:endParaRPr>
          </a:p>
          <a:p>
            <a:pPr indent="0" lvl="0" marL="0" rtl="0" algn="l">
              <a:lnSpc>
                <a:spcPct val="133333"/>
              </a:lnSpc>
              <a:spcBef>
                <a:spcPts val="0"/>
              </a:spcBef>
              <a:spcAft>
                <a:spcPts val="0"/>
              </a:spcAft>
              <a:buNone/>
            </a:pPr>
            <a:r>
              <a:t/>
            </a:r>
            <a:endParaRPr sz="1200">
              <a:latin typeface="Lato"/>
              <a:ea typeface="Lato"/>
              <a:cs typeface="Lato"/>
              <a:sym typeface="Lato"/>
            </a:endParaRPr>
          </a:p>
          <a:p>
            <a:pPr indent="0" lvl="0" marL="0" rtl="0" algn="l">
              <a:lnSpc>
                <a:spcPct val="133333"/>
              </a:lnSpc>
              <a:spcBef>
                <a:spcPts val="0"/>
              </a:spcBef>
              <a:spcAft>
                <a:spcPts val="0"/>
              </a:spcAft>
              <a:buNone/>
            </a:pPr>
            <a:r>
              <a:t/>
            </a:r>
            <a:endParaRPr sz="1200">
              <a:latin typeface="Lato"/>
              <a:ea typeface="Lato"/>
              <a:cs typeface="Lato"/>
              <a:sym typeface="Lato"/>
            </a:endParaRPr>
          </a:p>
          <a:p>
            <a:pPr indent="0" lvl="0" marL="0" rtl="0" algn="l">
              <a:lnSpc>
                <a:spcPct val="133333"/>
              </a:lnSpc>
              <a:spcBef>
                <a:spcPts val="0"/>
              </a:spcBef>
              <a:spcAft>
                <a:spcPts val="0"/>
              </a:spcAft>
              <a:buNone/>
            </a:pPr>
            <a:r>
              <a:t/>
            </a:r>
            <a:endParaRPr sz="1200">
              <a:latin typeface="Lato"/>
              <a:ea typeface="Lato"/>
              <a:cs typeface="Lato"/>
              <a:sym typeface="Lato"/>
            </a:endParaRPr>
          </a:p>
          <a:p>
            <a:pPr indent="0" lvl="0" marL="0" rtl="0" algn="l">
              <a:lnSpc>
                <a:spcPct val="133333"/>
              </a:lnSpc>
              <a:spcBef>
                <a:spcPts val="0"/>
              </a:spcBef>
              <a:spcAft>
                <a:spcPts val="0"/>
              </a:spcAft>
              <a:buNone/>
            </a:pPr>
            <a:r>
              <a:t/>
            </a:r>
            <a:endParaRPr sz="1200">
              <a:latin typeface="Lato"/>
              <a:ea typeface="Lato"/>
              <a:cs typeface="Lato"/>
              <a:sym typeface="Lato"/>
            </a:endParaRPr>
          </a:p>
          <a:p>
            <a:pPr indent="0" lvl="0" marL="457200" rtl="0" algn="l">
              <a:lnSpc>
                <a:spcPct val="133333"/>
              </a:lnSpc>
              <a:spcBef>
                <a:spcPts val="0"/>
              </a:spcBef>
              <a:spcAft>
                <a:spcPts val="0"/>
              </a:spcAft>
              <a:buNone/>
            </a:pPr>
            <a:r>
              <a:t/>
            </a:r>
            <a:endParaRPr sz="1200">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id="434" name="Google Shape;434;g92037f2da4_0_197"/>
          <p:cNvPicPr preferRelativeResize="0"/>
          <p:nvPr/>
        </p:nvPicPr>
        <p:blipFill>
          <a:blip r:embed="rId3">
            <a:alphaModFix/>
          </a:blip>
          <a:stretch>
            <a:fillRect/>
          </a:stretch>
        </p:blipFill>
        <p:spPr>
          <a:xfrm>
            <a:off x="8212501" y="4388475"/>
            <a:ext cx="825725" cy="831226"/>
          </a:xfrm>
          <a:prstGeom prst="rect">
            <a:avLst/>
          </a:prstGeom>
          <a:noFill/>
          <a:ln>
            <a:noFill/>
          </a:ln>
        </p:spPr>
      </p:pic>
      <p:cxnSp>
        <p:nvCxnSpPr>
          <p:cNvPr id="435" name="Google Shape;435;g92037f2da4_0_197"/>
          <p:cNvCxnSpPr/>
          <p:nvPr/>
        </p:nvCxnSpPr>
        <p:spPr>
          <a:xfrm>
            <a:off x="10950" y="700400"/>
            <a:ext cx="9138000" cy="10800"/>
          </a:xfrm>
          <a:prstGeom prst="straightConnector1">
            <a:avLst/>
          </a:prstGeom>
          <a:noFill/>
          <a:ln cap="flat" cmpd="sng" w="76200">
            <a:solidFill>
              <a:srgbClr val="DD7E6B"/>
            </a:solidFill>
            <a:prstDash val="solid"/>
            <a:round/>
            <a:headEnd len="med" w="med" type="none"/>
            <a:tailEnd len="med" w="med" type="none"/>
          </a:ln>
        </p:spPr>
      </p:cxnSp>
      <p:cxnSp>
        <p:nvCxnSpPr>
          <p:cNvPr id="436" name="Google Shape;436;g92037f2da4_0_197"/>
          <p:cNvCxnSpPr/>
          <p:nvPr/>
        </p:nvCxnSpPr>
        <p:spPr>
          <a:xfrm>
            <a:off x="-375" y="4376625"/>
            <a:ext cx="9138000" cy="10800"/>
          </a:xfrm>
          <a:prstGeom prst="straightConnector1">
            <a:avLst/>
          </a:prstGeom>
          <a:noFill/>
          <a:ln cap="flat" cmpd="sng" w="76200">
            <a:solidFill>
              <a:srgbClr val="DD7E6B"/>
            </a:solidFill>
            <a:prstDash val="solid"/>
            <a:round/>
            <a:headEnd len="med" w="med" type="none"/>
            <a:tailEnd len="med" w="med" type="none"/>
          </a:ln>
        </p:spPr>
      </p:cxnSp>
      <p:sp>
        <p:nvSpPr>
          <p:cNvPr id="437" name="Google Shape;437;g92037f2da4_0_197"/>
          <p:cNvSpPr txBox="1"/>
          <p:nvPr/>
        </p:nvSpPr>
        <p:spPr>
          <a:xfrm>
            <a:off x="1044400" y="874750"/>
            <a:ext cx="7252500" cy="48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latin typeface="Caveat"/>
                <a:ea typeface="Caveat"/>
                <a:cs typeface="Caveat"/>
                <a:sym typeface="Caveat"/>
              </a:rPr>
              <a:t>Model Design - </a:t>
            </a:r>
            <a:r>
              <a:rPr lang="en-US" sz="2000">
                <a:solidFill>
                  <a:schemeClr val="dk1"/>
                </a:solidFill>
                <a:highlight>
                  <a:srgbClr val="FFFFFF"/>
                </a:highlight>
              </a:rPr>
              <a:t>Convolutional Neural Networks Architecture</a:t>
            </a:r>
            <a:endParaRPr sz="3800">
              <a:latin typeface="Caveat"/>
              <a:ea typeface="Caveat"/>
              <a:cs typeface="Caveat"/>
              <a:sym typeface="Caveat"/>
            </a:endParaRPr>
          </a:p>
        </p:txBody>
      </p:sp>
      <p:sp>
        <p:nvSpPr>
          <p:cNvPr id="438" name="Google Shape;438;g92037f2da4_0_197"/>
          <p:cNvSpPr/>
          <p:nvPr/>
        </p:nvSpPr>
        <p:spPr>
          <a:xfrm>
            <a:off x="573075" y="200575"/>
            <a:ext cx="1083900" cy="3294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g92037f2da4_0_197"/>
          <p:cNvSpPr/>
          <p:nvPr/>
        </p:nvSpPr>
        <p:spPr>
          <a:xfrm>
            <a:off x="1580775" y="189825"/>
            <a:ext cx="2388000" cy="3294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g92037f2da4_0_197"/>
          <p:cNvSpPr/>
          <p:nvPr/>
        </p:nvSpPr>
        <p:spPr>
          <a:xfrm>
            <a:off x="3911350" y="207450"/>
            <a:ext cx="1518600" cy="329400"/>
          </a:xfrm>
          <a:prstGeom prst="chevron">
            <a:avLst>
              <a:gd fmla="val 50000" name="adj"/>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g92037f2da4_0_197"/>
          <p:cNvSpPr txBox="1"/>
          <p:nvPr/>
        </p:nvSpPr>
        <p:spPr>
          <a:xfrm>
            <a:off x="750475" y="174350"/>
            <a:ext cx="8256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Our Team</a:t>
            </a:r>
            <a:endParaRPr sz="1100">
              <a:latin typeface="Lato"/>
              <a:ea typeface="Lato"/>
              <a:cs typeface="Lato"/>
              <a:sym typeface="Lato"/>
            </a:endParaRPr>
          </a:p>
        </p:txBody>
      </p:sp>
      <p:sp>
        <p:nvSpPr>
          <p:cNvPr id="442" name="Google Shape;442;g92037f2da4_0_197"/>
          <p:cNvSpPr txBox="1"/>
          <p:nvPr/>
        </p:nvSpPr>
        <p:spPr>
          <a:xfrm>
            <a:off x="1718850" y="189825"/>
            <a:ext cx="24546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Background on our Project Topic</a:t>
            </a:r>
            <a:endParaRPr b="1" sz="1100">
              <a:latin typeface="Lato"/>
              <a:ea typeface="Lato"/>
              <a:cs typeface="Lato"/>
              <a:sym typeface="Lato"/>
            </a:endParaRPr>
          </a:p>
        </p:txBody>
      </p:sp>
      <p:sp>
        <p:nvSpPr>
          <p:cNvPr id="443" name="Google Shape;443;g92037f2da4_0_197"/>
          <p:cNvSpPr txBox="1"/>
          <p:nvPr/>
        </p:nvSpPr>
        <p:spPr>
          <a:xfrm>
            <a:off x="4095250" y="207450"/>
            <a:ext cx="11508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Our AI Model</a:t>
            </a:r>
            <a:endParaRPr sz="1100">
              <a:latin typeface="Lato"/>
              <a:ea typeface="Lato"/>
              <a:cs typeface="Lato"/>
              <a:sym typeface="Lato"/>
            </a:endParaRPr>
          </a:p>
        </p:txBody>
      </p:sp>
      <p:sp>
        <p:nvSpPr>
          <p:cNvPr id="444" name="Google Shape;444;g92037f2da4_0_197"/>
          <p:cNvSpPr/>
          <p:nvPr/>
        </p:nvSpPr>
        <p:spPr>
          <a:xfrm>
            <a:off x="5372525" y="189825"/>
            <a:ext cx="1518600" cy="3294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g92037f2da4_0_197"/>
          <p:cNvSpPr/>
          <p:nvPr/>
        </p:nvSpPr>
        <p:spPr>
          <a:xfrm>
            <a:off x="6833700" y="189825"/>
            <a:ext cx="1518600" cy="3294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g92037f2da4_0_197"/>
          <p:cNvSpPr txBox="1"/>
          <p:nvPr/>
        </p:nvSpPr>
        <p:spPr>
          <a:xfrm>
            <a:off x="5556425" y="174350"/>
            <a:ext cx="11508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Our Results</a:t>
            </a:r>
            <a:endParaRPr sz="1100">
              <a:latin typeface="Lato"/>
              <a:ea typeface="Lato"/>
              <a:cs typeface="Lato"/>
              <a:sym typeface="Lato"/>
            </a:endParaRPr>
          </a:p>
        </p:txBody>
      </p:sp>
      <p:sp>
        <p:nvSpPr>
          <p:cNvPr id="447" name="Google Shape;447;g92037f2da4_0_197"/>
          <p:cNvSpPr txBox="1"/>
          <p:nvPr/>
        </p:nvSpPr>
        <p:spPr>
          <a:xfrm>
            <a:off x="7031500" y="189825"/>
            <a:ext cx="11508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Conclusion</a:t>
            </a:r>
            <a:endParaRPr sz="1100">
              <a:latin typeface="Lato"/>
              <a:ea typeface="Lato"/>
              <a:cs typeface="Lato"/>
              <a:sym typeface="Lato"/>
            </a:endParaRPr>
          </a:p>
        </p:txBody>
      </p:sp>
      <p:pic>
        <p:nvPicPr>
          <p:cNvPr id="448" name="Google Shape;448;g92037f2da4_0_197"/>
          <p:cNvPicPr preferRelativeResize="0"/>
          <p:nvPr/>
        </p:nvPicPr>
        <p:blipFill>
          <a:blip r:embed="rId4">
            <a:alphaModFix/>
          </a:blip>
          <a:stretch>
            <a:fillRect/>
          </a:stretch>
        </p:blipFill>
        <p:spPr>
          <a:xfrm>
            <a:off x="1136513" y="1373375"/>
            <a:ext cx="7068272" cy="2943027"/>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g92037f2da4_0_150"/>
          <p:cNvSpPr/>
          <p:nvPr/>
        </p:nvSpPr>
        <p:spPr>
          <a:xfrm>
            <a:off x="7983020" y="4649056"/>
            <a:ext cx="1083900" cy="457200"/>
          </a:xfrm>
          <a:prstGeom prst="rect">
            <a:avLst/>
          </a:prstGeom>
          <a:solidFill>
            <a:schemeClr val="l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Bookman Old Style"/>
              <a:ea typeface="Bookman Old Style"/>
              <a:cs typeface="Bookman Old Style"/>
              <a:sym typeface="Bookman Old Style"/>
            </a:endParaRPr>
          </a:p>
        </p:txBody>
      </p:sp>
      <p:sp>
        <p:nvSpPr>
          <p:cNvPr id="454" name="Google Shape;454;g92037f2da4_0_150"/>
          <p:cNvSpPr txBox="1"/>
          <p:nvPr/>
        </p:nvSpPr>
        <p:spPr>
          <a:xfrm>
            <a:off x="-179450" y="998375"/>
            <a:ext cx="3330000" cy="67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800">
                <a:latin typeface="Caveat"/>
                <a:ea typeface="Caveat"/>
                <a:cs typeface="Caveat"/>
                <a:sym typeface="Caveat"/>
              </a:rPr>
              <a:t>Our Results</a:t>
            </a:r>
            <a:endParaRPr sz="3800">
              <a:latin typeface="Caveat"/>
              <a:ea typeface="Caveat"/>
              <a:cs typeface="Caveat"/>
              <a:sym typeface="Caveat"/>
            </a:endParaRPr>
          </a:p>
        </p:txBody>
      </p:sp>
      <p:cxnSp>
        <p:nvCxnSpPr>
          <p:cNvPr id="455" name="Google Shape;455;g92037f2da4_0_150"/>
          <p:cNvCxnSpPr/>
          <p:nvPr/>
        </p:nvCxnSpPr>
        <p:spPr>
          <a:xfrm flipH="1">
            <a:off x="4556000" y="14325"/>
            <a:ext cx="14400" cy="5129100"/>
          </a:xfrm>
          <a:prstGeom prst="straightConnector1">
            <a:avLst/>
          </a:prstGeom>
          <a:noFill/>
          <a:ln cap="flat" cmpd="sng" w="76200">
            <a:solidFill>
              <a:srgbClr val="DD7E6B"/>
            </a:solidFill>
            <a:prstDash val="solid"/>
            <a:round/>
            <a:headEnd len="med" w="med" type="none"/>
            <a:tailEnd len="med" w="med" type="none"/>
          </a:ln>
        </p:spPr>
      </p:cxnSp>
      <p:pic>
        <p:nvPicPr>
          <p:cNvPr id="456" name="Google Shape;456;g92037f2da4_0_150"/>
          <p:cNvPicPr preferRelativeResize="0"/>
          <p:nvPr/>
        </p:nvPicPr>
        <p:blipFill rotWithShape="1">
          <a:blip r:embed="rId3">
            <a:alphaModFix/>
          </a:blip>
          <a:srcRect b="0" l="0" r="54237" t="0"/>
          <a:stretch/>
        </p:blipFill>
        <p:spPr>
          <a:xfrm>
            <a:off x="4610975" y="0"/>
            <a:ext cx="4533025" cy="5143500"/>
          </a:xfrm>
          <a:prstGeom prst="rect">
            <a:avLst/>
          </a:prstGeom>
          <a:noFill/>
          <a:ln>
            <a:noFill/>
          </a:ln>
        </p:spPr>
      </p:pic>
      <p:pic>
        <p:nvPicPr>
          <p:cNvPr id="457" name="Google Shape;457;g92037f2da4_0_150"/>
          <p:cNvPicPr preferRelativeResize="0"/>
          <p:nvPr/>
        </p:nvPicPr>
        <p:blipFill rotWithShape="1">
          <a:blip r:embed="rId4">
            <a:alphaModFix/>
          </a:blip>
          <a:srcRect b="32267" l="18653" r="4993" t="-2999"/>
          <a:stretch/>
        </p:blipFill>
        <p:spPr>
          <a:xfrm>
            <a:off x="6452625" y="1721850"/>
            <a:ext cx="1157100" cy="1547400"/>
          </a:xfrm>
          <a:prstGeom prst="ellipse">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id="458" name="Google Shape;458;g92037f2da4_0_150"/>
          <p:cNvPicPr preferRelativeResize="0"/>
          <p:nvPr/>
        </p:nvPicPr>
        <p:blipFill rotWithShape="1">
          <a:blip r:embed="rId5">
            <a:alphaModFix/>
          </a:blip>
          <a:srcRect b="23163" l="0" r="0" t="36838"/>
          <a:stretch/>
        </p:blipFill>
        <p:spPr>
          <a:xfrm>
            <a:off x="309850" y="1733625"/>
            <a:ext cx="2697075" cy="601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g90b165ef32_1_24"/>
          <p:cNvSpPr/>
          <p:nvPr/>
        </p:nvSpPr>
        <p:spPr>
          <a:xfrm>
            <a:off x="6833700" y="189825"/>
            <a:ext cx="1518600" cy="3294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4" name="Google Shape;464;g90b165ef32_1_24"/>
          <p:cNvPicPr preferRelativeResize="0"/>
          <p:nvPr/>
        </p:nvPicPr>
        <p:blipFill>
          <a:blip r:embed="rId3">
            <a:alphaModFix/>
          </a:blip>
          <a:stretch>
            <a:fillRect/>
          </a:stretch>
        </p:blipFill>
        <p:spPr>
          <a:xfrm>
            <a:off x="8212501" y="4388475"/>
            <a:ext cx="825725" cy="831226"/>
          </a:xfrm>
          <a:prstGeom prst="rect">
            <a:avLst/>
          </a:prstGeom>
          <a:noFill/>
          <a:ln>
            <a:noFill/>
          </a:ln>
        </p:spPr>
      </p:pic>
      <p:cxnSp>
        <p:nvCxnSpPr>
          <p:cNvPr id="465" name="Google Shape;465;g90b165ef32_1_24"/>
          <p:cNvCxnSpPr/>
          <p:nvPr/>
        </p:nvCxnSpPr>
        <p:spPr>
          <a:xfrm>
            <a:off x="10950" y="700400"/>
            <a:ext cx="9138000" cy="10800"/>
          </a:xfrm>
          <a:prstGeom prst="straightConnector1">
            <a:avLst/>
          </a:prstGeom>
          <a:noFill/>
          <a:ln cap="flat" cmpd="sng" w="76200">
            <a:solidFill>
              <a:srgbClr val="DD7E6B"/>
            </a:solidFill>
            <a:prstDash val="solid"/>
            <a:round/>
            <a:headEnd len="med" w="med" type="none"/>
            <a:tailEnd len="med" w="med" type="none"/>
          </a:ln>
        </p:spPr>
      </p:cxnSp>
      <p:cxnSp>
        <p:nvCxnSpPr>
          <p:cNvPr id="466" name="Google Shape;466;g90b165ef32_1_24"/>
          <p:cNvCxnSpPr/>
          <p:nvPr/>
        </p:nvCxnSpPr>
        <p:spPr>
          <a:xfrm>
            <a:off x="-375" y="4376625"/>
            <a:ext cx="9138000" cy="10800"/>
          </a:xfrm>
          <a:prstGeom prst="straightConnector1">
            <a:avLst/>
          </a:prstGeom>
          <a:noFill/>
          <a:ln cap="flat" cmpd="sng" w="76200">
            <a:solidFill>
              <a:srgbClr val="DD7E6B"/>
            </a:solidFill>
            <a:prstDash val="solid"/>
            <a:round/>
            <a:headEnd len="med" w="med" type="none"/>
            <a:tailEnd len="med" w="med" type="none"/>
          </a:ln>
        </p:spPr>
      </p:cxnSp>
      <p:sp>
        <p:nvSpPr>
          <p:cNvPr id="467" name="Google Shape;467;g90b165ef32_1_24"/>
          <p:cNvSpPr txBox="1"/>
          <p:nvPr/>
        </p:nvSpPr>
        <p:spPr>
          <a:xfrm>
            <a:off x="437075" y="957875"/>
            <a:ext cx="1444200" cy="7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400">
                <a:latin typeface="Caveat"/>
                <a:ea typeface="Caveat"/>
                <a:cs typeface="Caveat"/>
                <a:sym typeface="Caveat"/>
              </a:rPr>
              <a:t>Results</a:t>
            </a:r>
            <a:endParaRPr sz="3400">
              <a:latin typeface="Caveat"/>
              <a:ea typeface="Caveat"/>
              <a:cs typeface="Caveat"/>
              <a:sym typeface="Caveat"/>
            </a:endParaRPr>
          </a:p>
        </p:txBody>
      </p:sp>
      <p:sp>
        <p:nvSpPr>
          <p:cNvPr id="468" name="Google Shape;468;g90b165ef32_1_24"/>
          <p:cNvSpPr/>
          <p:nvPr/>
        </p:nvSpPr>
        <p:spPr>
          <a:xfrm>
            <a:off x="573075" y="200575"/>
            <a:ext cx="1083900" cy="3294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g90b165ef32_1_24"/>
          <p:cNvSpPr/>
          <p:nvPr/>
        </p:nvSpPr>
        <p:spPr>
          <a:xfrm>
            <a:off x="1580775" y="189825"/>
            <a:ext cx="2388000" cy="3294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g90b165ef32_1_24"/>
          <p:cNvSpPr/>
          <p:nvPr/>
        </p:nvSpPr>
        <p:spPr>
          <a:xfrm>
            <a:off x="3911350" y="207450"/>
            <a:ext cx="1518600" cy="3294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g90b165ef32_1_24"/>
          <p:cNvSpPr txBox="1"/>
          <p:nvPr/>
        </p:nvSpPr>
        <p:spPr>
          <a:xfrm>
            <a:off x="750475" y="174350"/>
            <a:ext cx="8256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Our Team</a:t>
            </a:r>
            <a:endParaRPr sz="1100">
              <a:latin typeface="Lato"/>
              <a:ea typeface="Lato"/>
              <a:cs typeface="Lato"/>
              <a:sym typeface="Lato"/>
            </a:endParaRPr>
          </a:p>
        </p:txBody>
      </p:sp>
      <p:sp>
        <p:nvSpPr>
          <p:cNvPr id="472" name="Google Shape;472;g90b165ef32_1_24"/>
          <p:cNvSpPr txBox="1"/>
          <p:nvPr/>
        </p:nvSpPr>
        <p:spPr>
          <a:xfrm>
            <a:off x="1718850" y="189825"/>
            <a:ext cx="24546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Background on our Project Topic</a:t>
            </a:r>
            <a:endParaRPr b="1" sz="1100">
              <a:latin typeface="Lato"/>
              <a:ea typeface="Lato"/>
              <a:cs typeface="Lato"/>
              <a:sym typeface="Lato"/>
            </a:endParaRPr>
          </a:p>
        </p:txBody>
      </p:sp>
      <p:sp>
        <p:nvSpPr>
          <p:cNvPr id="473" name="Google Shape;473;g90b165ef32_1_24"/>
          <p:cNvSpPr txBox="1"/>
          <p:nvPr/>
        </p:nvSpPr>
        <p:spPr>
          <a:xfrm>
            <a:off x="4095250" y="207450"/>
            <a:ext cx="11508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Our AI Model</a:t>
            </a:r>
            <a:endParaRPr sz="1100">
              <a:latin typeface="Lato"/>
              <a:ea typeface="Lato"/>
              <a:cs typeface="Lato"/>
              <a:sym typeface="Lato"/>
            </a:endParaRPr>
          </a:p>
        </p:txBody>
      </p:sp>
      <p:sp>
        <p:nvSpPr>
          <p:cNvPr id="474" name="Google Shape;474;g90b165ef32_1_24"/>
          <p:cNvSpPr/>
          <p:nvPr/>
        </p:nvSpPr>
        <p:spPr>
          <a:xfrm>
            <a:off x="5372525" y="189825"/>
            <a:ext cx="1518600" cy="329400"/>
          </a:xfrm>
          <a:prstGeom prst="chevron">
            <a:avLst>
              <a:gd fmla="val 50000" name="adj"/>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g90b165ef32_1_24"/>
          <p:cNvSpPr txBox="1"/>
          <p:nvPr/>
        </p:nvSpPr>
        <p:spPr>
          <a:xfrm>
            <a:off x="5556425" y="174350"/>
            <a:ext cx="11508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Our Results</a:t>
            </a:r>
            <a:endParaRPr sz="1100">
              <a:latin typeface="Lato"/>
              <a:ea typeface="Lato"/>
              <a:cs typeface="Lato"/>
              <a:sym typeface="Lato"/>
            </a:endParaRPr>
          </a:p>
        </p:txBody>
      </p:sp>
      <p:sp>
        <p:nvSpPr>
          <p:cNvPr id="476" name="Google Shape;476;g90b165ef32_1_24"/>
          <p:cNvSpPr txBox="1"/>
          <p:nvPr/>
        </p:nvSpPr>
        <p:spPr>
          <a:xfrm>
            <a:off x="7031500" y="189825"/>
            <a:ext cx="11508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Conclusion</a:t>
            </a:r>
            <a:endParaRPr sz="1100">
              <a:latin typeface="Lato"/>
              <a:ea typeface="Lato"/>
              <a:cs typeface="Lato"/>
              <a:sym typeface="Lato"/>
            </a:endParaRPr>
          </a:p>
        </p:txBody>
      </p:sp>
      <p:pic>
        <p:nvPicPr>
          <p:cNvPr id="477" name="Google Shape;477;g90b165ef32_1_24"/>
          <p:cNvPicPr preferRelativeResize="0"/>
          <p:nvPr/>
        </p:nvPicPr>
        <p:blipFill>
          <a:blip r:embed="rId4">
            <a:alphaModFix/>
          </a:blip>
          <a:stretch>
            <a:fillRect/>
          </a:stretch>
        </p:blipFill>
        <p:spPr>
          <a:xfrm>
            <a:off x="1958175" y="974700"/>
            <a:ext cx="3287875" cy="3138424"/>
          </a:xfrm>
          <a:prstGeom prst="rect">
            <a:avLst/>
          </a:prstGeom>
          <a:noFill/>
          <a:ln cap="flat" cmpd="sng" w="38100">
            <a:solidFill>
              <a:srgbClr val="000000"/>
            </a:solidFill>
            <a:prstDash val="solid"/>
            <a:round/>
            <a:headEnd len="sm" w="sm" type="none"/>
            <a:tailEnd len="sm" w="sm" type="none"/>
          </a:ln>
        </p:spPr>
      </p:pic>
      <p:sp>
        <p:nvSpPr>
          <p:cNvPr id="478" name="Google Shape;478;g90b165ef32_1_24"/>
          <p:cNvSpPr txBox="1"/>
          <p:nvPr/>
        </p:nvSpPr>
        <p:spPr>
          <a:xfrm>
            <a:off x="5556425" y="957875"/>
            <a:ext cx="3186300" cy="31551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b="1" lang="en-US" sz="1200">
                <a:solidFill>
                  <a:schemeClr val="dk1"/>
                </a:solidFill>
                <a:latin typeface="Bookman Old Style"/>
                <a:ea typeface="Bookman Old Style"/>
                <a:cs typeface="Bookman Old Style"/>
                <a:sym typeface="Bookman Old Style"/>
              </a:rPr>
              <a:t>Training Data Accuracy</a:t>
            </a:r>
            <a:r>
              <a:rPr lang="en-US" sz="1200">
                <a:solidFill>
                  <a:schemeClr val="dk1"/>
                </a:solidFill>
                <a:latin typeface="Bookman Old Style"/>
                <a:ea typeface="Bookman Old Style"/>
                <a:cs typeface="Bookman Old Style"/>
                <a:sym typeface="Bookman Old Style"/>
              </a:rPr>
              <a:t>: </a:t>
            </a:r>
            <a:r>
              <a:rPr lang="en-US" sz="1200">
                <a:solidFill>
                  <a:srgbClr val="111111"/>
                </a:solidFill>
                <a:highlight>
                  <a:schemeClr val="lt1"/>
                </a:highlight>
              </a:rPr>
              <a:t>An accuracy of 95% on the training dataset </a:t>
            </a:r>
            <a:endParaRPr sz="1200">
              <a:solidFill>
                <a:schemeClr val="dk1"/>
              </a:solidFill>
              <a:latin typeface="Bookman Old Style"/>
              <a:ea typeface="Bookman Old Style"/>
              <a:cs typeface="Bookman Old Style"/>
              <a:sym typeface="Bookman Old Style"/>
            </a:endParaRPr>
          </a:p>
          <a:p>
            <a:pPr indent="0" lvl="0" marL="457200" rtl="0" algn="l">
              <a:spcBef>
                <a:spcPts val="0"/>
              </a:spcBef>
              <a:spcAft>
                <a:spcPts val="0"/>
              </a:spcAft>
              <a:buNone/>
            </a:pPr>
            <a:r>
              <a:t/>
            </a:r>
            <a:endParaRPr sz="1200">
              <a:solidFill>
                <a:schemeClr val="dk1"/>
              </a:solidFill>
              <a:latin typeface="Bookman Old Style"/>
              <a:ea typeface="Bookman Old Style"/>
              <a:cs typeface="Bookman Old Style"/>
              <a:sym typeface="Bookman Old Style"/>
            </a:endParaRPr>
          </a:p>
          <a:p>
            <a:pPr indent="-304800" lvl="0" marL="457200" rtl="0" algn="l">
              <a:spcBef>
                <a:spcPts val="0"/>
              </a:spcBef>
              <a:spcAft>
                <a:spcPts val="0"/>
              </a:spcAft>
              <a:buSzPts val="1200"/>
              <a:buChar char="●"/>
            </a:pPr>
            <a:r>
              <a:rPr b="1" lang="en-US" sz="1200">
                <a:solidFill>
                  <a:schemeClr val="dk1"/>
                </a:solidFill>
                <a:latin typeface="Bookman Old Style"/>
                <a:ea typeface="Bookman Old Style"/>
                <a:cs typeface="Bookman Old Style"/>
                <a:sym typeface="Bookman Old Style"/>
              </a:rPr>
              <a:t>Validation Data Accuracy:</a:t>
            </a:r>
            <a:r>
              <a:rPr lang="en-US" sz="1200">
                <a:solidFill>
                  <a:srgbClr val="111111"/>
                </a:solidFill>
                <a:highlight>
                  <a:schemeClr val="lt1"/>
                </a:highlight>
              </a:rPr>
              <a:t> An accuracy of 56% on the testing dataset </a:t>
            </a:r>
            <a:endParaRPr sz="1200">
              <a:solidFill>
                <a:srgbClr val="111111"/>
              </a:solidFill>
              <a:highlight>
                <a:schemeClr val="lt1"/>
              </a:highlight>
            </a:endParaRPr>
          </a:p>
          <a:p>
            <a:pPr indent="0" lvl="0" marL="0" rtl="0" algn="l">
              <a:spcBef>
                <a:spcPts val="0"/>
              </a:spcBef>
              <a:spcAft>
                <a:spcPts val="0"/>
              </a:spcAft>
              <a:buNone/>
            </a:pPr>
            <a:r>
              <a:t/>
            </a:r>
            <a:endParaRPr sz="1200">
              <a:solidFill>
                <a:srgbClr val="111111"/>
              </a:solidFill>
              <a:highlight>
                <a:schemeClr val="lt1"/>
              </a:highlight>
            </a:endParaRPr>
          </a:p>
          <a:p>
            <a:pPr indent="-304800" lvl="0" marL="457200" rtl="0" algn="l">
              <a:lnSpc>
                <a:spcPct val="115000"/>
              </a:lnSpc>
              <a:spcBef>
                <a:spcPts val="1200"/>
              </a:spcBef>
              <a:spcAft>
                <a:spcPts val="0"/>
              </a:spcAft>
              <a:buClr>
                <a:srgbClr val="111111"/>
              </a:buClr>
              <a:buSzPts val="1200"/>
              <a:buChar char="●"/>
            </a:pPr>
            <a:r>
              <a:rPr lang="en-US" sz="1200">
                <a:solidFill>
                  <a:srgbClr val="111111"/>
                </a:solidFill>
                <a:highlight>
                  <a:schemeClr val="lt1"/>
                </a:highlight>
              </a:rPr>
              <a:t>The prediction accuracy can be increased with the various methods, such as using bigger datasets and deeper network architecture, regularization, data augmentation, and so on.</a:t>
            </a:r>
            <a:endParaRPr sz="1200">
              <a:latin typeface="Bookman Old Style"/>
              <a:ea typeface="Bookman Old Style"/>
              <a:cs typeface="Bookman Old Style"/>
              <a:sym typeface="Bookman Old Styl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g90b165ef32_1_4"/>
          <p:cNvSpPr/>
          <p:nvPr/>
        </p:nvSpPr>
        <p:spPr>
          <a:xfrm>
            <a:off x="6833700" y="189825"/>
            <a:ext cx="1518600" cy="3294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4" name="Google Shape;484;g90b165ef32_1_4"/>
          <p:cNvPicPr preferRelativeResize="0"/>
          <p:nvPr/>
        </p:nvPicPr>
        <p:blipFill>
          <a:blip r:embed="rId3">
            <a:alphaModFix/>
          </a:blip>
          <a:stretch>
            <a:fillRect/>
          </a:stretch>
        </p:blipFill>
        <p:spPr>
          <a:xfrm>
            <a:off x="8212501" y="4388475"/>
            <a:ext cx="825725" cy="831226"/>
          </a:xfrm>
          <a:prstGeom prst="rect">
            <a:avLst/>
          </a:prstGeom>
          <a:noFill/>
          <a:ln>
            <a:noFill/>
          </a:ln>
        </p:spPr>
      </p:pic>
      <p:cxnSp>
        <p:nvCxnSpPr>
          <p:cNvPr id="485" name="Google Shape;485;g90b165ef32_1_4"/>
          <p:cNvCxnSpPr/>
          <p:nvPr/>
        </p:nvCxnSpPr>
        <p:spPr>
          <a:xfrm>
            <a:off x="10950" y="700400"/>
            <a:ext cx="9138000" cy="10800"/>
          </a:xfrm>
          <a:prstGeom prst="straightConnector1">
            <a:avLst/>
          </a:prstGeom>
          <a:noFill/>
          <a:ln cap="flat" cmpd="sng" w="76200">
            <a:solidFill>
              <a:srgbClr val="DD7E6B"/>
            </a:solidFill>
            <a:prstDash val="solid"/>
            <a:round/>
            <a:headEnd len="med" w="med" type="none"/>
            <a:tailEnd len="med" w="med" type="none"/>
          </a:ln>
        </p:spPr>
      </p:cxnSp>
      <p:cxnSp>
        <p:nvCxnSpPr>
          <p:cNvPr id="486" name="Google Shape;486;g90b165ef32_1_4"/>
          <p:cNvCxnSpPr/>
          <p:nvPr/>
        </p:nvCxnSpPr>
        <p:spPr>
          <a:xfrm>
            <a:off x="-375" y="4376625"/>
            <a:ext cx="9138000" cy="10800"/>
          </a:xfrm>
          <a:prstGeom prst="straightConnector1">
            <a:avLst/>
          </a:prstGeom>
          <a:noFill/>
          <a:ln cap="flat" cmpd="sng" w="76200">
            <a:solidFill>
              <a:srgbClr val="DD7E6B"/>
            </a:solidFill>
            <a:prstDash val="solid"/>
            <a:round/>
            <a:headEnd len="med" w="med" type="none"/>
            <a:tailEnd len="med" w="med" type="none"/>
          </a:ln>
        </p:spPr>
      </p:cxnSp>
      <p:sp>
        <p:nvSpPr>
          <p:cNvPr id="487" name="Google Shape;487;g90b165ef32_1_4"/>
          <p:cNvSpPr txBox="1"/>
          <p:nvPr/>
        </p:nvSpPr>
        <p:spPr>
          <a:xfrm>
            <a:off x="189575" y="742675"/>
            <a:ext cx="2454600" cy="14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Caveat"/>
                <a:ea typeface="Caveat"/>
                <a:cs typeface="Caveat"/>
                <a:sym typeface="Caveat"/>
              </a:rPr>
              <a:t>Architecture of the Web App</a:t>
            </a:r>
            <a:endParaRPr sz="1800">
              <a:latin typeface="Caveat"/>
              <a:ea typeface="Caveat"/>
              <a:cs typeface="Caveat"/>
              <a:sym typeface="Caveat"/>
            </a:endParaRPr>
          </a:p>
        </p:txBody>
      </p:sp>
      <p:sp>
        <p:nvSpPr>
          <p:cNvPr id="488" name="Google Shape;488;g90b165ef32_1_4"/>
          <p:cNvSpPr/>
          <p:nvPr/>
        </p:nvSpPr>
        <p:spPr>
          <a:xfrm>
            <a:off x="573075" y="200575"/>
            <a:ext cx="1083900" cy="3294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g90b165ef32_1_4"/>
          <p:cNvSpPr/>
          <p:nvPr/>
        </p:nvSpPr>
        <p:spPr>
          <a:xfrm>
            <a:off x="1580775" y="189825"/>
            <a:ext cx="2388000" cy="3294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g90b165ef32_1_4"/>
          <p:cNvSpPr/>
          <p:nvPr/>
        </p:nvSpPr>
        <p:spPr>
          <a:xfrm>
            <a:off x="3911350" y="207450"/>
            <a:ext cx="1518600" cy="3294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g90b165ef32_1_4"/>
          <p:cNvSpPr txBox="1"/>
          <p:nvPr/>
        </p:nvSpPr>
        <p:spPr>
          <a:xfrm>
            <a:off x="750475" y="174350"/>
            <a:ext cx="8256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Our Team</a:t>
            </a:r>
            <a:endParaRPr sz="1100">
              <a:latin typeface="Lato"/>
              <a:ea typeface="Lato"/>
              <a:cs typeface="Lato"/>
              <a:sym typeface="Lato"/>
            </a:endParaRPr>
          </a:p>
        </p:txBody>
      </p:sp>
      <p:sp>
        <p:nvSpPr>
          <p:cNvPr id="492" name="Google Shape;492;g90b165ef32_1_4"/>
          <p:cNvSpPr txBox="1"/>
          <p:nvPr/>
        </p:nvSpPr>
        <p:spPr>
          <a:xfrm>
            <a:off x="1718850" y="189825"/>
            <a:ext cx="24546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Background on our Project Topic</a:t>
            </a:r>
            <a:endParaRPr b="1" sz="1100">
              <a:latin typeface="Lato"/>
              <a:ea typeface="Lato"/>
              <a:cs typeface="Lato"/>
              <a:sym typeface="Lato"/>
            </a:endParaRPr>
          </a:p>
        </p:txBody>
      </p:sp>
      <p:sp>
        <p:nvSpPr>
          <p:cNvPr id="493" name="Google Shape;493;g90b165ef32_1_4"/>
          <p:cNvSpPr txBox="1"/>
          <p:nvPr/>
        </p:nvSpPr>
        <p:spPr>
          <a:xfrm>
            <a:off x="4095250" y="207450"/>
            <a:ext cx="11508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Our AI Model</a:t>
            </a:r>
            <a:endParaRPr sz="1100">
              <a:latin typeface="Lato"/>
              <a:ea typeface="Lato"/>
              <a:cs typeface="Lato"/>
              <a:sym typeface="Lato"/>
            </a:endParaRPr>
          </a:p>
        </p:txBody>
      </p:sp>
      <p:sp>
        <p:nvSpPr>
          <p:cNvPr id="494" name="Google Shape;494;g90b165ef32_1_4"/>
          <p:cNvSpPr/>
          <p:nvPr/>
        </p:nvSpPr>
        <p:spPr>
          <a:xfrm>
            <a:off x="5372525" y="189825"/>
            <a:ext cx="1518600" cy="329400"/>
          </a:xfrm>
          <a:prstGeom prst="chevron">
            <a:avLst>
              <a:gd fmla="val 50000" name="adj"/>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g90b165ef32_1_4"/>
          <p:cNvSpPr txBox="1"/>
          <p:nvPr/>
        </p:nvSpPr>
        <p:spPr>
          <a:xfrm>
            <a:off x="5556425" y="174350"/>
            <a:ext cx="11508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Our Results</a:t>
            </a:r>
            <a:endParaRPr sz="1100">
              <a:latin typeface="Lato"/>
              <a:ea typeface="Lato"/>
              <a:cs typeface="Lato"/>
              <a:sym typeface="Lato"/>
            </a:endParaRPr>
          </a:p>
        </p:txBody>
      </p:sp>
      <p:sp>
        <p:nvSpPr>
          <p:cNvPr id="496" name="Google Shape;496;g90b165ef32_1_4"/>
          <p:cNvSpPr txBox="1"/>
          <p:nvPr/>
        </p:nvSpPr>
        <p:spPr>
          <a:xfrm>
            <a:off x="7031500" y="189825"/>
            <a:ext cx="11508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Conclusion</a:t>
            </a:r>
            <a:endParaRPr sz="1100">
              <a:latin typeface="Lato"/>
              <a:ea typeface="Lato"/>
              <a:cs typeface="Lato"/>
              <a:sym typeface="Lato"/>
            </a:endParaRPr>
          </a:p>
        </p:txBody>
      </p:sp>
      <p:pic>
        <p:nvPicPr>
          <p:cNvPr id="497" name="Google Shape;497;g90b165ef32_1_4"/>
          <p:cNvPicPr preferRelativeResize="0"/>
          <p:nvPr/>
        </p:nvPicPr>
        <p:blipFill>
          <a:blip r:embed="rId4">
            <a:alphaModFix/>
          </a:blip>
          <a:stretch>
            <a:fillRect/>
          </a:stretch>
        </p:blipFill>
        <p:spPr>
          <a:xfrm>
            <a:off x="2908980" y="833888"/>
            <a:ext cx="4834370" cy="343378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g909867bb5f_2_0"/>
          <p:cNvSpPr/>
          <p:nvPr/>
        </p:nvSpPr>
        <p:spPr>
          <a:xfrm>
            <a:off x="6833700" y="189825"/>
            <a:ext cx="1518600" cy="3294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3" name="Google Shape;503;g909867bb5f_2_0"/>
          <p:cNvPicPr preferRelativeResize="0"/>
          <p:nvPr/>
        </p:nvPicPr>
        <p:blipFill>
          <a:blip r:embed="rId3">
            <a:alphaModFix/>
          </a:blip>
          <a:stretch>
            <a:fillRect/>
          </a:stretch>
        </p:blipFill>
        <p:spPr>
          <a:xfrm>
            <a:off x="8212501" y="4388475"/>
            <a:ext cx="825725" cy="831226"/>
          </a:xfrm>
          <a:prstGeom prst="rect">
            <a:avLst/>
          </a:prstGeom>
          <a:noFill/>
          <a:ln>
            <a:noFill/>
          </a:ln>
        </p:spPr>
      </p:pic>
      <p:cxnSp>
        <p:nvCxnSpPr>
          <p:cNvPr id="504" name="Google Shape;504;g909867bb5f_2_0"/>
          <p:cNvCxnSpPr/>
          <p:nvPr/>
        </p:nvCxnSpPr>
        <p:spPr>
          <a:xfrm>
            <a:off x="10950" y="700400"/>
            <a:ext cx="9138000" cy="10800"/>
          </a:xfrm>
          <a:prstGeom prst="straightConnector1">
            <a:avLst/>
          </a:prstGeom>
          <a:noFill/>
          <a:ln cap="flat" cmpd="sng" w="76200">
            <a:solidFill>
              <a:srgbClr val="DD7E6B"/>
            </a:solidFill>
            <a:prstDash val="solid"/>
            <a:round/>
            <a:headEnd len="med" w="med" type="none"/>
            <a:tailEnd len="med" w="med" type="none"/>
          </a:ln>
        </p:spPr>
      </p:cxnSp>
      <p:cxnSp>
        <p:nvCxnSpPr>
          <p:cNvPr id="505" name="Google Shape;505;g909867bb5f_2_0"/>
          <p:cNvCxnSpPr/>
          <p:nvPr/>
        </p:nvCxnSpPr>
        <p:spPr>
          <a:xfrm>
            <a:off x="-375" y="4376625"/>
            <a:ext cx="9138000" cy="10800"/>
          </a:xfrm>
          <a:prstGeom prst="straightConnector1">
            <a:avLst/>
          </a:prstGeom>
          <a:noFill/>
          <a:ln cap="flat" cmpd="sng" w="76200">
            <a:solidFill>
              <a:srgbClr val="DD7E6B"/>
            </a:solidFill>
            <a:prstDash val="solid"/>
            <a:round/>
            <a:headEnd len="med" w="med" type="none"/>
            <a:tailEnd len="med" w="med" type="none"/>
          </a:ln>
        </p:spPr>
      </p:cxnSp>
      <p:sp>
        <p:nvSpPr>
          <p:cNvPr id="506" name="Google Shape;506;g909867bb5f_2_0"/>
          <p:cNvSpPr txBox="1"/>
          <p:nvPr/>
        </p:nvSpPr>
        <p:spPr>
          <a:xfrm>
            <a:off x="632200" y="699763"/>
            <a:ext cx="7252500" cy="4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900">
                <a:latin typeface="Caveat"/>
                <a:ea typeface="Caveat"/>
                <a:cs typeface="Caveat"/>
                <a:sym typeface="Caveat"/>
              </a:rPr>
              <a:t>Audrey Hepburn</a:t>
            </a:r>
            <a:endParaRPr sz="2900">
              <a:latin typeface="Caveat"/>
              <a:ea typeface="Caveat"/>
              <a:cs typeface="Caveat"/>
              <a:sym typeface="Caveat"/>
            </a:endParaRPr>
          </a:p>
        </p:txBody>
      </p:sp>
      <p:sp>
        <p:nvSpPr>
          <p:cNvPr id="507" name="Google Shape;507;g909867bb5f_2_0"/>
          <p:cNvSpPr/>
          <p:nvPr/>
        </p:nvSpPr>
        <p:spPr>
          <a:xfrm>
            <a:off x="573075" y="200575"/>
            <a:ext cx="1083900" cy="3294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g909867bb5f_2_0"/>
          <p:cNvSpPr/>
          <p:nvPr/>
        </p:nvSpPr>
        <p:spPr>
          <a:xfrm>
            <a:off x="1580775" y="189825"/>
            <a:ext cx="2388000" cy="3294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g909867bb5f_2_0"/>
          <p:cNvSpPr/>
          <p:nvPr/>
        </p:nvSpPr>
        <p:spPr>
          <a:xfrm>
            <a:off x="3911350" y="207450"/>
            <a:ext cx="1518600" cy="3294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g909867bb5f_2_0"/>
          <p:cNvSpPr txBox="1"/>
          <p:nvPr/>
        </p:nvSpPr>
        <p:spPr>
          <a:xfrm>
            <a:off x="750475" y="174350"/>
            <a:ext cx="8256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Our Team</a:t>
            </a:r>
            <a:endParaRPr sz="1100">
              <a:latin typeface="Lato"/>
              <a:ea typeface="Lato"/>
              <a:cs typeface="Lato"/>
              <a:sym typeface="Lato"/>
            </a:endParaRPr>
          </a:p>
        </p:txBody>
      </p:sp>
      <p:sp>
        <p:nvSpPr>
          <p:cNvPr id="511" name="Google Shape;511;g909867bb5f_2_0"/>
          <p:cNvSpPr txBox="1"/>
          <p:nvPr/>
        </p:nvSpPr>
        <p:spPr>
          <a:xfrm>
            <a:off x="1718850" y="189825"/>
            <a:ext cx="24546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Background on our Project Topic</a:t>
            </a:r>
            <a:endParaRPr b="1" sz="1100">
              <a:latin typeface="Lato"/>
              <a:ea typeface="Lato"/>
              <a:cs typeface="Lato"/>
              <a:sym typeface="Lato"/>
            </a:endParaRPr>
          </a:p>
        </p:txBody>
      </p:sp>
      <p:sp>
        <p:nvSpPr>
          <p:cNvPr id="512" name="Google Shape;512;g909867bb5f_2_0"/>
          <p:cNvSpPr txBox="1"/>
          <p:nvPr/>
        </p:nvSpPr>
        <p:spPr>
          <a:xfrm>
            <a:off x="4095250" y="207450"/>
            <a:ext cx="11508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Our AI Model</a:t>
            </a:r>
            <a:endParaRPr sz="1100">
              <a:latin typeface="Lato"/>
              <a:ea typeface="Lato"/>
              <a:cs typeface="Lato"/>
              <a:sym typeface="Lato"/>
            </a:endParaRPr>
          </a:p>
        </p:txBody>
      </p:sp>
      <p:sp>
        <p:nvSpPr>
          <p:cNvPr id="513" name="Google Shape;513;g909867bb5f_2_0"/>
          <p:cNvSpPr/>
          <p:nvPr/>
        </p:nvSpPr>
        <p:spPr>
          <a:xfrm>
            <a:off x="5372525" y="189825"/>
            <a:ext cx="1518600" cy="329400"/>
          </a:xfrm>
          <a:prstGeom prst="chevron">
            <a:avLst>
              <a:gd fmla="val 50000" name="adj"/>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g909867bb5f_2_0"/>
          <p:cNvSpPr txBox="1"/>
          <p:nvPr/>
        </p:nvSpPr>
        <p:spPr>
          <a:xfrm>
            <a:off x="5556425" y="174350"/>
            <a:ext cx="11508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Our Results</a:t>
            </a:r>
            <a:endParaRPr sz="1100">
              <a:latin typeface="Lato"/>
              <a:ea typeface="Lato"/>
              <a:cs typeface="Lato"/>
              <a:sym typeface="Lato"/>
            </a:endParaRPr>
          </a:p>
        </p:txBody>
      </p:sp>
      <p:sp>
        <p:nvSpPr>
          <p:cNvPr id="515" name="Google Shape;515;g909867bb5f_2_0"/>
          <p:cNvSpPr txBox="1"/>
          <p:nvPr/>
        </p:nvSpPr>
        <p:spPr>
          <a:xfrm>
            <a:off x="7031500" y="189825"/>
            <a:ext cx="11508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Conclusion</a:t>
            </a:r>
            <a:endParaRPr sz="1100">
              <a:latin typeface="Lato"/>
              <a:ea typeface="Lato"/>
              <a:cs typeface="Lato"/>
              <a:sym typeface="Lato"/>
            </a:endParaRPr>
          </a:p>
        </p:txBody>
      </p:sp>
      <p:pic>
        <p:nvPicPr>
          <p:cNvPr id="516" name="Google Shape;516;g909867bb5f_2_0"/>
          <p:cNvPicPr preferRelativeResize="0"/>
          <p:nvPr/>
        </p:nvPicPr>
        <p:blipFill>
          <a:blip r:embed="rId4">
            <a:alphaModFix/>
          </a:blip>
          <a:stretch>
            <a:fillRect/>
          </a:stretch>
        </p:blipFill>
        <p:spPr>
          <a:xfrm>
            <a:off x="632200" y="1351075"/>
            <a:ext cx="4740326" cy="2863850"/>
          </a:xfrm>
          <a:prstGeom prst="rect">
            <a:avLst/>
          </a:prstGeom>
          <a:noFill/>
          <a:ln cap="sq" cmpd="sng" w="88900">
            <a:solidFill>
              <a:srgbClr val="FFFFFF"/>
            </a:solidFill>
            <a:prstDash val="solid"/>
            <a:miter lim="8000"/>
            <a:headEnd len="sm" w="sm" type="none"/>
            <a:tailEnd len="sm" w="sm" type="none"/>
          </a:ln>
          <a:effectLst>
            <a:outerShdw blurRad="55000" rotWithShape="0" algn="tl" dir="5400000" dist="18000">
              <a:srgbClr val="000000">
                <a:alpha val="4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pic>
        <p:nvPicPr>
          <p:cNvPr id="521" name="Google Shape;521;g92037f2da4_0_178"/>
          <p:cNvPicPr preferRelativeResize="0"/>
          <p:nvPr/>
        </p:nvPicPr>
        <p:blipFill>
          <a:blip r:embed="rId3">
            <a:alphaModFix/>
          </a:blip>
          <a:stretch>
            <a:fillRect/>
          </a:stretch>
        </p:blipFill>
        <p:spPr>
          <a:xfrm>
            <a:off x="8212501" y="4388475"/>
            <a:ext cx="825725" cy="831226"/>
          </a:xfrm>
          <a:prstGeom prst="rect">
            <a:avLst/>
          </a:prstGeom>
          <a:noFill/>
          <a:ln>
            <a:noFill/>
          </a:ln>
        </p:spPr>
      </p:pic>
      <p:cxnSp>
        <p:nvCxnSpPr>
          <p:cNvPr id="522" name="Google Shape;522;g92037f2da4_0_178"/>
          <p:cNvCxnSpPr/>
          <p:nvPr/>
        </p:nvCxnSpPr>
        <p:spPr>
          <a:xfrm>
            <a:off x="10950" y="700400"/>
            <a:ext cx="9138000" cy="10800"/>
          </a:xfrm>
          <a:prstGeom prst="straightConnector1">
            <a:avLst/>
          </a:prstGeom>
          <a:noFill/>
          <a:ln cap="flat" cmpd="sng" w="76200">
            <a:solidFill>
              <a:srgbClr val="DD7E6B"/>
            </a:solidFill>
            <a:prstDash val="solid"/>
            <a:round/>
            <a:headEnd len="med" w="med" type="none"/>
            <a:tailEnd len="med" w="med" type="none"/>
          </a:ln>
        </p:spPr>
      </p:cxnSp>
      <p:cxnSp>
        <p:nvCxnSpPr>
          <p:cNvPr id="523" name="Google Shape;523;g92037f2da4_0_178"/>
          <p:cNvCxnSpPr/>
          <p:nvPr/>
        </p:nvCxnSpPr>
        <p:spPr>
          <a:xfrm>
            <a:off x="-375" y="4376625"/>
            <a:ext cx="9138000" cy="10800"/>
          </a:xfrm>
          <a:prstGeom prst="straightConnector1">
            <a:avLst/>
          </a:prstGeom>
          <a:noFill/>
          <a:ln cap="flat" cmpd="sng" w="76200">
            <a:solidFill>
              <a:srgbClr val="DD7E6B"/>
            </a:solidFill>
            <a:prstDash val="solid"/>
            <a:round/>
            <a:headEnd len="med" w="med" type="none"/>
            <a:tailEnd len="med" w="med" type="none"/>
          </a:ln>
        </p:spPr>
      </p:cxnSp>
      <p:sp>
        <p:nvSpPr>
          <p:cNvPr id="524" name="Google Shape;524;g92037f2da4_0_178"/>
          <p:cNvSpPr txBox="1"/>
          <p:nvPr/>
        </p:nvSpPr>
        <p:spPr>
          <a:xfrm>
            <a:off x="183400" y="831650"/>
            <a:ext cx="7252500" cy="4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900">
                <a:latin typeface="Caveat"/>
                <a:ea typeface="Caveat"/>
                <a:cs typeface="Caveat"/>
                <a:sym typeface="Caveat"/>
              </a:rPr>
              <a:t>Unsafe Contents</a:t>
            </a:r>
            <a:endParaRPr sz="2900">
              <a:latin typeface="Caveat"/>
              <a:ea typeface="Caveat"/>
              <a:cs typeface="Caveat"/>
              <a:sym typeface="Caveat"/>
            </a:endParaRPr>
          </a:p>
        </p:txBody>
      </p:sp>
      <p:sp>
        <p:nvSpPr>
          <p:cNvPr id="525" name="Google Shape;525;g92037f2da4_0_178"/>
          <p:cNvSpPr/>
          <p:nvPr/>
        </p:nvSpPr>
        <p:spPr>
          <a:xfrm>
            <a:off x="573075" y="200575"/>
            <a:ext cx="1083900" cy="3294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g92037f2da4_0_178"/>
          <p:cNvSpPr/>
          <p:nvPr/>
        </p:nvSpPr>
        <p:spPr>
          <a:xfrm>
            <a:off x="1580775" y="189825"/>
            <a:ext cx="2388000" cy="3294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g92037f2da4_0_178"/>
          <p:cNvSpPr/>
          <p:nvPr/>
        </p:nvSpPr>
        <p:spPr>
          <a:xfrm>
            <a:off x="3911350" y="207450"/>
            <a:ext cx="1518600" cy="3294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g92037f2da4_0_178"/>
          <p:cNvSpPr txBox="1"/>
          <p:nvPr/>
        </p:nvSpPr>
        <p:spPr>
          <a:xfrm>
            <a:off x="750475" y="174350"/>
            <a:ext cx="8256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Our Team</a:t>
            </a:r>
            <a:endParaRPr sz="1100">
              <a:latin typeface="Lato"/>
              <a:ea typeface="Lato"/>
              <a:cs typeface="Lato"/>
              <a:sym typeface="Lato"/>
            </a:endParaRPr>
          </a:p>
        </p:txBody>
      </p:sp>
      <p:sp>
        <p:nvSpPr>
          <p:cNvPr id="529" name="Google Shape;529;g92037f2da4_0_178"/>
          <p:cNvSpPr txBox="1"/>
          <p:nvPr/>
        </p:nvSpPr>
        <p:spPr>
          <a:xfrm>
            <a:off x="1718850" y="189825"/>
            <a:ext cx="24546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Background on our Project Topic</a:t>
            </a:r>
            <a:endParaRPr b="1" sz="1100">
              <a:latin typeface="Lato"/>
              <a:ea typeface="Lato"/>
              <a:cs typeface="Lato"/>
              <a:sym typeface="Lato"/>
            </a:endParaRPr>
          </a:p>
        </p:txBody>
      </p:sp>
      <p:sp>
        <p:nvSpPr>
          <p:cNvPr id="530" name="Google Shape;530;g92037f2da4_0_178"/>
          <p:cNvSpPr txBox="1"/>
          <p:nvPr/>
        </p:nvSpPr>
        <p:spPr>
          <a:xfrm>
            <a:off x="4095250" y="207450"/>
            <a:ext cx="11508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Our AI Model</a:t>
            </a:r>
            <a:endParaRPr sz="1100">
              <a:latin typeface="Lato"/>
              <a:ea typeface="Lato"/>
              <a:cs typeface="Lato"/>
              <a:sym typeface="Lato"/>
            </a:endParaRPr>
          </a:p>
        </p:txBody>
      </p:sp>
      <p:sp>
        <p:nvSpPr>
          <p:cNvPr id="531" name="Google Shape;531;g92037f2da4_0_178"/>
          <p:cNvSpPr/>
          <p:nvPr/>
        </p:nvSpPr>
        <p:spPr>
          <a:xfrm>
            <a:off x="5372525" y="189825"/>
            <a:ext cx="1518600" cy="329400"/>
          </a:xfrm>
          <a:prstGeom prst="chevron">
            <a:avLst>
              <a:gd fmla="val 50000" name="adj"/>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g92037f2da4_0_178"/>
          <p:cNvSpPr txBox="1"/>
          <p:nvPr/>
        </p:nvSpPr>
        <p:spPr>
          <a:xfrm>
            <a:off x="5556425" y="174350"/>
            <a:ext cx="11508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Our Results</a:t>
            </a:r>
            <a:endParaRPr sz="1100">
              <a:latin typeface="Lato"/>
              <a:ea typeface="Lato"/>
              <a:cs typeface="Lato"/>
              <a:sym typeface="Lato"/>
            </a:endParaRPr>
          </a:p>
        </p:txBody>
      </p:sp>
      <p:sp>
        <p:nvSpPr>
          <p:cNvPr id="533" name="Google Shape;533;g92037f2da4_0_178"/>
          <p:cNvSpPr/>
          <p:nvPr/>
        </p:nvSpPr>
        <p:spPr>
          <a:xfrm>
            <a:off x="6833700" y="189825"/>
            <a:ext cx="1518600" cy="3294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g92037f2da4_0_178"/>
          <p:cNvSpPr txBox="1"/>
          <p:nvPr/>
        </p:nvSpPr>
        <p:spPr>
          <a:xfrm>
            <a:off x="7031500" y="189825"/>
            <a:ext cx="11508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Conclusion</a:t>
            </a:r>
            <a:endParaRPr sz="1100">
              <a:latin typeface="Lato"/>
              <a:ea typeface="Lato"/>
              <a:cs typeface="Lato"/>
              <a:sym typeface="Lato"/>
            </a:endParaRPr>
          </a:p>
        </p:txBody>
      </p:sp>
      <p:pic>
        <p:nvPicPr>
          <p:cNvPr id="535" name="Google Shape;535;g92037f2da4_0_178"/>
          <p:cNvPicPr preferRelativeResize="0"/>
          <p:nvPr/>
        </p:nvPicPr>
        <p:blipFill>
          <a:blip r:embed="rId4">
            <a:alphaModFix/>
          </a:blip>
          <a:stretch>
            <a:fillRect/>
          </a:stretch>
        </p:blipFill>
        <p:spPr>
          <a:xfrm>
            <a:off x="596675" y="1395750"/>
            <a:ext cx="4698944" cy="27586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g92037f2da4_0_214"/>
          <p:cNvSpPr/>
          <p:nvPr/>
        </p:nvSpPr>
        <p:spPr>
          <a:xfrm>
            <a:off x="7983020" y="4649056"/>
            <a:ext cx="1083900" cy="457200"/>
          </a:xfrm>
          <a:prstGeom prst="rect">
            <a:avLst/>
          </a:prstGeom>
          <a:solidFill>
            <a:schemeClr val="l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Bookman Old Style"/>
              <a:ea typeface="Bookman Old Style"/>
              <a:cs typeface="Bookman Old Style"/>
              <a:sym typeface="Bookman Old Style"/>
            </a:endParaRPr>
          </a:p>
        </p:txBody>
      </p:sp>
      <p:sp>
        <p:nvSpPr>
          <p:cNvPr id="541" name="Google Shape;541;g92037f2da4_0_214"/>
          <p:cNvSpPr txBox="1"/>
          <p:nvPr/>
        </p:nvSpPr>
        <p:spPr>
          <a:xfrm>
            <a:off x="576950" y="1005925"/>
            <a:ext cx="3330000" cy="4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800">
                <a:latin typeface="Caveat"/>
                <a:ea typeface="Caveat"/>
                <a:cs typeface="Caveat"/>
                <a:sym typeface="Caveat"/>
              </a:rPr>
              <a:t>Conclusion</a:t>
            </a:r>
            <a:endParaRPr sz="3800">
              <a:latin typeface="Caveat"/>
              <a:ea typeface="Caveat"/>
              <a:cs typeface="Caveat"/>
              <a:sym typeface="Caveat"/>
            </a:endParaRPr>
          </a:p>
        </p:txBody>
      </p:sp>
      <p:pic>
        <p:nvPicPr>
          <p:cNvPr id="542" name="Google Shape;542;g92037f2da4_0_214"/>
          <p:cNvPicPr preferRelativeResize="0"/>
          <p:nvPr/>
        </p:nvPicPr>
        <p:blipFill rotWithShape="1">
          <a:blip r:embed="rId3">
            <a:alphaModFix/>
          </a:blip>
          <a:srcRect b="23163" l="0" r="0" t="36838"/>
          <a:stretch/>
        </p:blipFill>
        <p:spPr>
          <a:xfrm>
            <a:off x="309850" y="1733625"/>
            <a:ext cx="2697075" cy="601750"/>
          </a:xfrm>
          <a:prstGeom prst="rect">
            <a:avLst/>
          </a:prstGeom>
          <a:noFill/>
          <a:ln>
            <a:noFill/>
          </a:ln>
        </p:spPr>
      </p:pic>
      <p:cxnSp>
        <p:nvCxnSpPr>
          <p:cNvPr id="543" name="Google Shape;543;g92037f2da4_0_214"/>
          <p:cNvCxnSpPr/>
          <p:nvPr/>
        </p:nvCxnSpPr>
        <p:spPr>
          <a:xfrm flipH="1">
            <a:off x="4556000" y="14325"/>
            <a:ext cx="14400" cy="5129100"/>
          </a:xfrm>
          <a:prstGeom prst="straightConnector1">
            <a:avLst/>
          </a:prstGeom>
          <a:noFill/>
          <a:ln cap="flat" cmpd="sng" w="76200">
            <a:solidFill>
              <a:srgbClr val="DD7E6B"/>
            </a:solidFill>
            <a:prstDash val="solid"/>
            <a:round/>
            <a:headEnd len="med" w="med" type="none"/>
            <a:tailEnd len="med" w="med" type="none"/>
          </a:ln>
        </p:spPr>
      </p:cxnSp>
      <p:pic>
        <p:nvPicPr>
          <p:cNvPr id="544" name="Google Shape;544;g92037f2da4_0_214"/>
          <p:cNvPicPr preferRelativeResize="0"/>
          <p:nvPr/>
        </p:nvPicPr>
        <p:blipFill rotWithShape="1">
          <a:blip r:embed="rId4">
            <a:alphaModFix/>
          </a:blip>
          <a:srcRect b="0" l="45220" r="19903" t="0"/>
          <a:stretch/>
        </p:blipFill>
        <p:spPr>
          <a:xfrm>
            <a:off x="4572000" y="7200"/>
            <a:ext cx="4572000" cy="5129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pic>
        <p:nvPicPr>
          <p:cNvPr id="549" name="Google Shape;549;g92037f2da4_0_224"/>
          <p:cNvPicPr preferRelativeResize="0"/>
          <p:nvPr/>
        </p:nvPicPr>
        <p:blipFill>
          <a:blip r:embed="rId3">
            <a:alphaModFix/>
          </a:blip>
          <a:stretch>
            <a:fillRect/>
          </a:stretch>
        </p:blipFill>
        <p:spPr>
          <a:xfrm>
            <a:off x="8136300" y="4388475"/>
            <a:ext cx="896200" cy="755025"/>
          </a:xfrm>
          <a:prstGeom prst="rect">
            <a:avLst/>
          </a:prstGeom>
          <a:noFill/>
          <a:ln>
            <a:noFill/>
          </a:ln>
        </p:spPr>
      </p:pic>
      <p:cxnSp>
        <p:nvCxnSpPr>
          <p:cNvPr id="550" name="Google Shape;550;g92037f2da4_0_224"/>
          <p:cNvCxnSpPr/>
          <p:nvPr/>
        </p:nvCxnSpPr>
        <p:spPr>
          <a:xfrm>
            <a:off x="10950" y="700400"/>
            <a:ext cx="9138000" cy="10800"/>
          </a:xfrm>
          <a:prstGeom prst="straightConnector1">
            <a:avLst/>
          </a:prstGeom>
          <a:noFill/>
          <a:ln cap="flat" cmpd="sng" w="76200">
            <a:solidFill>
              <a:srgbClr val="DD7E6B"/>
            </a:solidFill>
            <a:prstDash val="solid"/>
            <a:round/>
            <a:headEnd len="med" w="med" type="none"/>
            <a:tailEnd len="med" w="med" type="none"/>
          </a:ln>
        </p:spPr>
      </p:cxnSp>
      <p:cxnSp>
        <p:nvCxnSpPr>
          <p:cNvPr id="551" name="Google Shape;551;g92037f2da4_0_224"/>
          <p:cNvCxnSpPr/>
          <p:nvPr/>
        </p:nvCxnSpPr>
        <p:spPr>
          <a:xfrm>
            <a:off x="-375" y="4376625"/>
            <a:ext cx="9138000" cy="10800"/>
          </a:xfrm>
          <a:prstGeom prst="straightConnector1">
            <a:avLst/>
          </a:prstGeom>
          <a:noFill/>
          <a:ln cap="flat" cmpd="sng" w="76200">
            <a:solidFill>
              <a:srgbClr val="DD7E6B"/>
            </a:solidFill>
            <a:prstDash val="solid"/>
            <a:round/>
            <a:headEnd len="med" w="med" type="none"/>
            <a:tailEnd len="med" w="med" type="none"/>
          </a:ln>
        </p:spPr>
      </p:cxnSp>
      <p:sp>
        <p:nvSpPr>
          <p:cNvPr id="552" name="Google Shape;552;g92037f2da4_0_224"/>
          <p:cNvSpPr txBox="1"/>
          <p:nvPr/>
        </p:nvSpPr>
        <p:spPr>
          <a:xfrm>
            <a:off x="183400" y="831650"/>
            <a:ext cx="7252500" cy="4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900">
                <a:latin typeface="Caveat"/>
                <a:ea typeface="Caveat"/>
                <a:cs typeface="Caveat"/>
                <a:sym typeface="Caveat"/>
              </a:rPr>
              <a:t>Limitations</a:t>
            </a:r>
            <a:endParaRPr sz="2900">
              <a:latin typeface="Caveat"/>
              <a:ea typeface="Caveat"/>
              <a:cs typeface="Caveat"/>
              <a:sym typeface="Caveat"/>
            </a:endParaRPr>
          </a:p>
        </p:txBody>
      </p:sp>
      <p:sp>
        <p:nvSpPr>
          <p:cNvPr id="553" name="Google Shape;553;g92037f2da4_0_224"/>
          <p:cNvSpPr/>
          <p:nvPr/>
        </p:nvSpPr>
        <p:spPr>
          <a:xfrm>
            <a:off x="573075" y="200575"/>
            <a:ext cx="1083900" cy="3294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g92037f2da4_0_224"/>
          <p:cNvSpPr/>
          <p:nvPr/>
        </p:nvSpPr>
        <p:spPr>
          <a:xfrm>
            <a:off x="1580775" y="189825"/>
            <a:ext cx="2388000" cy="3294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g92037f2da4_0_224"/>
          <p:cNvSpPr/>
          <p:nvPr/>
        </p:nvSpPr>
        <p:spPr>
          <a:xfrm>
            <a:off x="3911350" y="207450"/>
            <a:ext cx="1518600" cy="3294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g92037f2da4_0_224"/>
          <p:cNvSpPr txBox="1"/>
          <p:nvPr/>
        </p:nvSpPr>
        <p:spPr>
          <a:xfrm>
            <a:off x="750475" y="174350"/>
            <a:ext cx="8256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Our Team</a:t>
            </a:r>
            <a:endParaRPr sz="1100">
              <a:latin typeface="Lato"/>
              <a:ea typeface="Lato"/>
              <a:cs typeface="Lato"/>
              <a:sym typeface="Lato"/>
            </a:endParaRPr>
          </a:p>
        </p:txBody>
      </p:sp>
      <p:sp>
        <p:nvSpPr>
          <p:cNvPr id="557" name="Google Shape;557;g92037f2da4_0_224"/>
          <p:cNvSpPr txBox="1"/>
          <p:nvPr/>
        </p:nvSpPr>
        <p:spPr>
          <a:xfrm>
            <a:off x="1718850" y="189825"/>
            <a:ext cx="24546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Background on our Project Topic</a:t>
            </a:r>
            <a:endParaRPr b="1" sz="1100">
              <a:latin typeface="Lato"/>
              <a:ea typeface="Lato"/>
              <a:cs typeface="Lato"/>
              <a:sym typeface="Lato"/>
            </a:endParaRPr>
          </a:p>
        </p:txBody>
      </p:sp>
      <p:sp>
        <p:nvSpPr>
          <p:cNvPr id="558" name="Google Shape;558;g92037f2da4_0_224"/>
          <p:cNvSpPr txBox="1"/>
          <p:nvPr/>
        </p:nvSpPr>
        <p:spPr>
          <a:xfrm>
            <a:off x="4095250" y="207450"/>
            <a:ext cx="11508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Our AI Model</a:t>
            </a:r>
            <a:endParaRPr sz="1100">
              <a:latin typeface="Lato"/>
              <a:ea typeface="Lato"/>
              <a:cs typeface="Lato"/>
              <a:sym typeface="Lato"/>
            </a:endParaRPr>
          </a:p>
        </p:txBody>
      </p:sp>
      <p:sp>
        <p:nvSpPr>
          <p:cNvPr id="559" name="Google Shape;559;g92037f2da4_0_224"/>
          <p:cNvSpPr/>
          <p:nvPr/>
        </p:nvSpPr>
        <p:spPr>
          <a:xfrm>
            <a:off x="5372525" y="189825"/>
            <a:ext cx="1518600" cy="3294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g92037f2da4_0_224"/>
          <p:cNvSpPr txBox="1"/>
          <p:nvPr/>
        </p:nvSpPr>
        <p:spPr>
          <a:xfrm>
            <a:off x="5556425" y="174350"/>
            <a:ext cx="11508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Our Results</a:t>
            </a:r>
            <a:endParaRPr sz="1100">
              <a:latin typeface="Lato"/>
              <a:ea typeface="Lato"/>
              <a:cs typeface="Lato"/>
              <a:sym typeface="Lato"/>
            </a:endParaRPr>
          </a:p>
        </p:txBody>
      </p:sp>
      <p:sp>
        <p:nvSpPr>
          <p:cNvPr id="561" name="Google Shape;561;g92037f2da4_0_224"/>
          <p:cNvSpPr/>
          <p:nvPr/>
        </p:nvSpPr>
        <p:spPr>
          <a:xfrm>
            <a:off x="6833700" y="189825"/>
            <a:ext cx="1518600" cy="329400"/>
          </a:xfrm>
          <a:prstGeom prst="chevron">
            <a:avLst>
              <a:gd fmla="val 50000" name="adj"/>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g92037f2da4_0_224"/>
          <p:cNvSpPr txBox="1"/>
          <p:nvPr/>
        </p:nvSpPr>
        <p:spPr>
          <a:xfrm>
            <a:off x="7031500" y="189825"/>
            <a:ext cx="11508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Conclusion</a:t>
            </a:r>
            <a:endParaRPr sz="1100">
              <a:latin typeface="Lato"/>
              <a:ea typeface="Lato"/>
              <a:cs typeface="Lato"/>
              <a:sym typeface="Lato"/>
            </a:endParaRPr>
          </a:p>
        </p:txBody>
      </p:sp>
      <p:sp>
        <p:nvSpPr>
          <p:cNvPr id="563" name="Google Shape;563;g92037f2da4_0_224"/>
          <p:cNvSpPr txBox="1"/>
          <p:nvPr/>
        </p:nvSpPr>
        <p:spPr>
          <a:xfrm>
            <a:off x="573075" y="1313150"/>
            <a:ext cx="4181100" cy="2884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b="1" lang="en-US" sz="1200">
                <a:latin typeface="Lato"/>
                <a:ea typeface="Lato"/>
                <a:cs typeface="Lato"/>
                <a:sym typeface="Lato"/>
              </a:rPr>
              <a:t>Data in general</a:t>
            </a:r>
            <a:endParaRPr b="1" sz="1200">
              <a:latin typeface="Lato"/>
              <a:ea typeface="Lato"/>
              <a:cs typeface="Lato"/>
              <a:sym typeface="Lato"/>
            </a:endParaRPr>
          </a:p>
          <a:p>
            <a:pPr indent="0" lvl="0" marL="457200" rtl="0" algn="l">
              <a:spcBef>
                <a:spcPts val="0"/>
              </a:spcBef>
              <a:spcAft>
                <a:spcPts val="0"/>
              </a:spcAft>
              <a:buNone/>
            </a:pPr>
            <a:r>
              <a:t/>
            </a:r>
            <a:endParaRPr b="1" sz="1200">
              <a:latin typeface="Lato"/>
              <a:ea typeface="Lato"/>
              <a:cs typeface="Lato"/>
              <a:sym typeface="Lato"/>
            </a:endParaRPr>
          </a:p>
          <a:p>
            <a:pPr indent="-304800" lvl="1" marL="914400" rtl="0" algn="l">
              <a:spcBef>
                <a:spcPts val="0"/>
              </a:spcBef>
              <a:spcAft>
                <a:spcPts val="0"/>
              </a:spcAft>
              <a:buSzPts val="1200"/>
              <a:buFont typeface="Lato"/>
              <a:buChar char="○"/>
            </a:pPr>
            <a:r>
              <a:rPr lang="en-US" sz="1200">
                <a:latin typeface="Lato"/>
                <a:ea typeface="Lato"/>
                <a:cs typeface="Lato"/>
                <a:sym typeface="Lato"/>
              </a:rPr>
              <a:t>Sample Size is limited to 5’500</a:t>
            </a:r>
            <a:endParaRPr sz="1200">
              <a:latin typeface="Lato"/>
              <a:ea typeface="Lato"/>
              <a:cs typeface="Lato"/>
              <a:sym typeface="Lato"/>
            </a:endParaRPr>
          </a:p>
          <a:p>
            <a:pPr indent="-304800" lvl="1" marL="914400" rtl="0" algn="l">
              <a:spcBef>
                <a:spcPts val="0"/>
              </a:spcBef>
              <a:spcAft>
                <a:spcPts val="0"/>
              </a:spcAft>
              <a:buSzPts val="1200"/>
              <a:buFont typeface="Lato"/>
              <a:buChar char="○"/>
            </a:pPr>
            <a:r>
              <a:rPr lang="en-US" sz="1200">
                <a:latin typeface="Lato"/>
                <a:ea typeface="Lato"/>
                <a:cs typeface="Lato"/>
                <a:sym typeface="Lato"/>
              </a:rPr>
              <a:t>Sample Diversity (Sex &amp; Ethnicity)</a:t>
            </a:r>
            <a:endParaRPr sz="1200">
              <a:latin typeface="Lato"/>
              <a:ea typeface="Lato"/>
              <a:cs typeface="Lato"/>
              <a:sym typeface="Lato"/>
            </a:endParaRPr>
          </a:p>
          <a:p>
            <a:pPr indent="-304800" lvl="1" marL="914400" rtl="0" algn="l">
              <a:spcBef>
                <a:spcPts val="0"/>
              </a:spcBef>
              <a:spcAft>
                <a:spcPts val="0"/>
              </a:spcAft>
              <a:buSzPts val="1200"/>
              <a:buFont typeface="Lato"/>
              <a:buChar char="○"/>
            </a:pPr>
            <a:r>
              <a:rPr lang="en-US" sz="1200">
                <a:latin typeface="Lato"/>
                <a:ea typeface="Lato"/>
                <a:cs typeface="Lato"/>
                <a:sym typeface="Lato"/>
              </a:rPr>
              <a:t>Photo must meet certain quality &amp; size </a:t>
            </a:r>
            <a:endParaRPr sz="1200">
              <a:latin typeface="Lato"/>
              <a:ea typeface="Lato"/>
              <a:cs typeface="Lato"/>
              <a:sym typeface="Lato"/>
            </a:endParaRPr>
          </a:p>
          <a:p>
            <a:pPr indent="-304800" lvl="1" marL="914400" rtl="0" algn="l">
              <a:spcBef>
                <a:spcPts val="0"/>
              </a:spcBef>
              <a:spcAft>
                <a:spcPts val="0"/>
              </a:spcAft>
              <a:buSzPts val="1200"/>
              <a:buFont typeface="Lato"/>
              <a:buChar char="○"/>
            </a:pPr>
            <a:r>
              <a:rPr lang="en-US" sz="1200">
                <a:latin typeface="Lato"/>
                <a:ea typeface="Lato"/>
                <a:cs typeface="Lato"/>
                <a:sym typeface="Lato"/>
              </a:rPr>
              <a:t>Usage of make-up can change face</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b="1" lang="en-US" sz="1200">
                <a:latin typeface="Lato"/>
                <a:ea typeface="Lato"/>
                <a:cs typeface="Lato"/>
                <a:sym typeface="Lato"/>
              </a:rPr>
              <a:t>Training Data</a:t>
            </a:r>
            <a:endParaRPr b="1" sz="1200">
              <a:latin typeface="Lato"/>
              <a:ea typeface="Lato"/>
              <a:cs typeface="Lato"/>
              <a:sym typeface="Lato"/>
            </a:endParaRPr>
          </a:p>
          <a:p>
            <a:pPr indent="0" lvl="0" marL="457200" rtl="0" algn="l">
              <a:spcBef>
                <a:spcPts val="0"/>
              </a:spcBef>
              <a:spcAft>
                <a:spcPts val="0"/>
              </a:spcAft>
              <a:buNone/>
            </a:pPr>
            <a:r>
              <a:t/>
            </a:r>
            <a:endParaRPr b="1" sz="1200">
              <a:latin typeface="Lato"/>
              <a:ea typeface="Lato"/>
              <a:cs typeface="Lato"/>
              <a:sym typeface="Lato"/>
            </a:endParaRPr>
          </a:p>
          <a:p>
            <a:pPr indent="-304800" lvl="1" marL="914400" rtl="0" algn="l">
              <a:spcBef>
                <a:spcPts val="0"/>
              </a:spcBef>
              <a:spcAft>
                <a:spcPts val="0"/>
              </a:spcAft>
              <a:buSzPts val="1200"/>
              <a:buFont typeface="Lato"/>
              <a:buChar char="○"/>
            </a:pPr>
            <a:r>
              <a:rPr lang="en-US" sz="1200">
                <a:latin typeface="Lato"/>
                <a:ea typeface="Lato"/>
                <a:cs typeface="Lato"/>
                <a:sym typeface="Lato"/>
              </a:rPr>
              <a:t>Inherently Biased</a:t>
            </a:r>
            <a:endParaRPr sz="1200">
              <a:latin typeface="Lato"/>
              <a:ea typeface="Lato"/>
              <a:cs typeface="Lato"/>
              <a:sym typeface="Lato"/>
            </a:endParaRPr>
          </a:p>
          <a:p>
            <a:pPr indent="-304800" lvl="1" marL="914400" rtl="0" algn="l">
              <a:spcBef>
                <a:spcPts val="0"/>
              </a:spcBef>
              <a:spcAft>
                <a:spcPts val="0"/>
              </a:spcAft>
              <a:buSzPts val="1200"/>
              <a:buFont typeface="Lato"/>
              <a:buChar char="○"/>
            </a:pPr>
            <a:r>
              <a:rPr lang="en-US" sz="1200">
                <a:latin typeface="Lato"/>
                <a:ea typeface="Lato"/>
                <a:cs typeface="Lato"/>
                <a:sym typeface="Lato"/>
              </a:rPr>
              <a:t>Rater Diversity</a:t>
            </a:r>
            <a:endParaRPr sz="1200">
              <a:latin typeface="Lato"/>
              <a:ea typeface="Lato"/>
              <a:cs typeface="Lato"/>
              <a:sym typeface="Lato"/>
            </a:endParaRPr>
          </a:p>
          <a:p>
            <a:pPr indent="-304800" lvl="1" marL="914400" rtl="0" algn="l">
              <a:spcBef>
                <a:spcPts val="0"/>
              </a:spcBef>
              <a:spcAft>
                <a:spcPts val="0"/>
              </a:spcAft>
              <a:buSzPts val="1200"/>
              <a:buFont typeface="Lato"/>
              <a:buChar char="○"/>
            </a:pPr>
            <a:r>
              <a:rPr lang="en-US" sz="1200">
                <a:latin typeface="Lato"/>
                <a:ea typeface="Lato"/>
                <a:cs typeface="Lato"/>
                <a:sym typeface="Lato"/>
              </a:rPr>
              <a:t>Produced in China</a:t>
            </a:r>
            <a:endParaRPr sz="1200">
              <a:latin typeface="Lato"/>
              <a:ea typeface="Lato"/>
              <a:cs typeface="Lato"/>
              <a:sym typeface="Lato"/>
            </a:endParaRPr>
          </a:p>
          <a:p>
            <a:pPr indent="0" lvl="0" marL="0" rtl="0" algn="l">
              <a:spcBef>
                <a:spcPts val="0"/>
              </a:spcBef>
              <a:spcAft>
                <a:spcPts val="0"/>
              </a:spcAft>
              <a:buNone/>
            </a:pPr>
            <a:r>
              <a:t/>
            </a:r>
            <a:endParaRPr sz="2000">
              <a:latin typeface="Caveat"/>
              <a:ea typeface="Caveat"/>
              <a:cs typeface="Caveat"/>
              <a:sym typeface="Caveat"/>
            </a:endParaRPr>
          </a:p>
        </p:txBody>
      </p:sp>
      <p:pic>
        <p:nvPicPr>
          <p:cNvPr id="564" name="Google Shape;564;g92037f2da4_0_224"/>
          <p:cNvPicPr preferRelativeResize="0"/>
          <p:nvPr/>
        </p:nvPicPr>
        <p:blipFill>
          <a:blip r:embed="rId4">
            <a:alphaModFix/>
          </a:blip>
          <a:stretch>
            <a:fillRect/>
          </a:stretch>
        </p:blipFill>
        <p:spPr>
          <a:xfrm>
            <a:off x="6672563" y="1182898"/>
            <a:ext cx="1840875" cy="1072827"/>
          </a:xfrm>
          <a:prstGeom prst="rect">
            <a:avLst/>
          </a:prstGeom>
          <a:noFill/>
          <a:ln>
            <a:noFill/>
          </a:ln>
        </p:spPr>
      </p:pic>
      <p:pic>
        <p:nvPicPr>
          <p:cNvPr id="565" name="Google Shape;565;g92037f2da4_0_224"/>
          <p:cNvPicPr preferRelativeResize="0"/>
          <p:nvPr/>
        </p:nvPicPr>
        <p:blipFill>
          <a:blip r:embed="rId5">
            <a:alphaModFix/>
          </a:blip>
          <a:stretch>
            <a:fillRect/>
          </a:stretch>
        </p:blipFill>
        <p:spPr>
          <a:xfrm>
            <a:off x="6599800" y="3200181"/>
            <a:ext cx="1840875" cy="949694"/>
          </a:xfrm>
          <a:prstGeom prst="rect">
            <a:avLst/>
          </a:prstGeom>
          <a:noFill/>
          <a:ln>
            <a:noFill/>
          </a:ln>
        </p:spPr>
      </p:pic>
      <p:pic>
        <p:nvPicPr>
          <p:cNvPr id="566" name="Google Shape;566;g92037f2da4_0_224"/>
          <p:cNvPicPr preferRelativeResize="0"/>
          <p:nvPr/>
        </p:nvPicPr>
        <p:blipFill>
          <a:blip r:embed="rId6">
            <a:alphaModFix/>
          </a:blip>
          <a:stretch>
            <a:fillRect/>
          </a:stretch>
        </p:blipFill>
        <p:spPr>
          <a:xfrm>
            <a:off x="6095250" y="2003988"/>
            <a:ext cx="1662401" cy="1323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15"/>
          <p:cNvSpPr/>
          <p:nvPr/>
        </p:nvSpPr>
        <p:spPr>
          <a:xfrm>
            <a:off x="7983020" y="4649056"/>
            <a:ext cx="1083900" cy="457200"/>
          </a:xfrm>
          <a:prstGeom prst="rect">
            <a:avLst/>
          </a:prstGeom>
          <a:solidFill>
            <a:schemeClr val="l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Bookman Old Style"/>
              <a:ea typeface="Bookman Old Style"/>
              <a:cs typeface="Bookman Old Style"/>
              <a:sym typeface="Bookman Old Style"/>
            </a:endParaRPr>
          </a:p>
        </p:txBody>
      </p:sp>
      <p:pic>
        <p:nvPicPr>
          <p:cNvPr id="232" name="Google Shape;232;p15"/>
          <p:cNvPicPr preferRelativeResize="0"/>
          <p:nvPr/>
        </p:nvPicPr>
        <p:blipFill rotWithShape="1">
          <a:blip r:embed="rId3">
            <a:alphaModFix/>
          </a:blip>
          <a:srcRect b="0" l="49441" r="0" t="0"/>
          <a:stretch/>
        </p:blipFill>
        <p:spPr>
          <a:xfrm>
            <a:off x="4655375" y="0"/>
            <a:ext cx="4488625" cy="5143501"/>
          </a:xfrm>
          <a:prstGeom prst="rect">
            <a:avLst/>
          </a:prstGeom>
          <a:noFill/>
          <a:ln>
            <a:noFill/>
          </a:ln>
        </p:spPr>
      </p:pic>
      <p:sp>
        <p:nvSpPr>
          <p:cNvPr id="233" name="Google Shape;233;p15"/>
          <p:cNvSpPr txBox="1"/>
          <p:nvPr/>
        </p:nvSpPr>
        <p:spPr>
          <a:xfrm>
            <a:off x="555075" y="864475"/>
            <a:ext cx="2728800" cy="4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800">
                <a:latin typeface="Caveat"/>
                <a:ea typeface="Caveat"/>
                <a:cs typeface="Caveat"/>
                <a:sym typeface="Caveat"/>
              </a:rPr>
              <a:t>Our Team</a:t>
            </a:r>
            <a:endParaRPr sz="3800">
              <a:latin typeface="Caveat"/>
              <a:ea typeface="Caveat"/>
              <a:cs typeface="Caveat"/>
              <a:sym typeface="Caveat"/>
            </a:endParaRPr>
          </a:p>
        </p:txBody>
      </p:sp>
      <p:pic>
        <p:nvPicPr>
          <p:cNvPr id="234" name="Google Shape;234;p15"/>
          <p:cNvPicPr preferRelativeResize="0"/>
          <p:nvPr/>
        </p:nvPicPr>
        <p:blipFill>
          <a:blip r:embed="rId4">
            <a:alphaModFix/>
          </a:blip>
          <a:stretch>
            <a:fillRect/>
          </a:stretch>
        </p:blipFill>
        <p:spPr>
          <a:xfrm>
            <a:off x="656525" y="2139350"/>
            <a:ext cx="2307250" cy="2322624"/>
          </a:xfrm>
          <a:prstGeom prst="rect">
            <a:avLst/>
          </a:prstGeom>
          <a:noFill/>
          <a:ln>
            <a:noFill/>
          </a:ln>
        </p:spPr>
      </p:pic>
      <p:pic>
        <p:nvPicPr>
          <p:cNvPr id="235" name="Google Shape;235;p15"/>
          <p:cNvPicPr preferRelativeResize="0"/>
          <p:nvPr/>
        </p:nvPicPr>
        <p:blipFill rotWithShape="1">
          <a:blip r:embed="rId5">
            <a:alphaModFix/>
          </a:blip>
          <a:srcRect b="23163" l="0" r="0" t="36838"/>
          <a:stretch/>
        </p:blipFill>
        <p:spPr>
          <a:xfrm>
            <a:off x="333925" y="1537600"/>
            <a:ext cx="2697075" cy="601750"/>
          </a:xfrm>
          <a:prstGeom prst="rect">
            <a:avLst/>
          </a:prstGeom>
          <a:noFill/>
          <a:ln>
            <a:noFill/>
          </a:ln>
        </p:spPr>
      </p:pic>
      <p:cxnSp>
        <p:nvCxnSpPr>
          <p:cNvPr id="236" name="Google Shape;236;p15"/>
          <p:cNvCxnSpPr/>
          <p:nvPr/>
        </p:nvCxnSpPr>
        <p:spPr>
          <a:xfrm>
            <a:off x="4633800" y="-56062"/>
            <a:ext cx="28800" cy="5248500"/>
          </a:xfrm>
          <a:prstGeom prst="straightConnector1">
            <a:avLst/>
          </a:prstGeom>
          <a:noFill/>
          <a:ln cap="flat" cmpd="sng" w="76200">
            <a:solidFill>
              <a:srgbClr val="DD7E6B"/>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pic>
        <p:nvPicPr>
          <p:cNvPr id="571" name="Google Shape;571;g92037f2da4_0_243"/>
          <p:cNvPicPr preferRelativeResize="0"/>
          <p:nvPr/>
        </p:nvPicPr>
        <p:blipFill>
          <a:blip r:embed="rId3">
            <a:alphaModFix/>
          </a:blip>
          <a:stretch>
            <a:fillRect/>
          </a:stretch>
        </p:blipFill>
        <p:spPr>
          <a:xfrm>
            <a:off x="8212501" y="4388475"/>
            <a:ext cx="825725" cy="831226"/>
          </a:xfrm>
          <a:prstGeom prst="rect">
            <a:avLst/>
          </a:prstGeom>
          <a:noFill/>
          <a:ln>
            <a:noFill/>
          </a:ln>
        </p:spPr>
      </p:pic>
      <p:cxnSp>
        <p:nvCxnSpPr>
          <p:cNvPr id="572" name="Google Shape;572;g92037f2da4_0_243"/>
          <p:cNvCxnSpPr/>
          <p:nvPr/>
        </p:nvCxnSpPr>
        <p:spPr>
          <a:xfrm>
            <a:off x="10950" y="700400"/>
            <a:ext cx="9138000" cy="10800"/>
          </a:xfrm>
          <a:prstGeom prst="straightConnector1">
            <a:avLst/>
          </a:prstGeom>
          <a:noFill/>
          <a:ln cap="flat" cmpd="sng" w="76200">
            <a:solidFill>
              <a:srgbClr val="DD7E6B"/>
            </a:solidFill>
            <a:prstDash val="solid"/>
            <a:round/>
            <a:headEnd len="med" w="med" type="none"/>
            <a:tailEnd len="med" w="med" type="none"/>
          </a:ln>
        </p:spPr>
      </p:cxnSp>
      <p:cxnSp>
        <p:nvCxnSpPr>
          <p:cNvPr id="573" name="Google Shape;573;g92037f2da4_0_243"/>
          <p:cNvCxnSpPr/>
          <p:nvPr/>
        </p:nvCxnSpPr>
        <p:spPr>
          <a:xfrm>
            <a:off x="-375" y="4376625"/>
            <a:ext cx="9138000" cy="10800"/>
          </a:xfrm>
          <a:prstGeom prst="straightConnector1">
            <a:avLst/>
          </a:prstGeom>
          <a:noFill/>
          <a:ln cap="flat" cmpd="sng" w="76200">
            <a:solidFill>
              <a:srgbClr val="DD7E6B"/>
            </a:solidFill>
            <a:prstDash val="solid"/>
            <a:round/>
            <a:headEnd len="med" w="med" type="none"/>
            <a:tailEnd len="med" w="med" type="none"/>
          </a:ln>
        </p:spPr>
      </p:cxnSp>
      <p:sp>
        <p:nvSpPr>
          <p:cNvPr id="574" name="Google Shape;574;g92037f2da4_0_243"/>
          <p:cNvSpPr/>
          <p:nvPr/>
        </p:nvSpPr>
        <p:spPr>
          <a:xfrm>
            <a:off x="573075" y="200575"/>
            <a:ext cx="1083900" cy="3294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g92037f2da4_0_243"/>
          <p:cNvSpPr/>
          <p:nvPr/>
        </p:nvSpPr>
        <p:spPr>
          <a:xfrm>
            <a:off x="1580775" y="189825"/>
            <a:ext cx="2388000" cy="3294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g92037f2da4_0_243"/>
          <p:cNvSpPr/>
          <p:nvPr/>
        </p:nvSpPr>
        <p:spPr>
          <a:xfrm>
            <a:off x="3911350" y="207450"/>
            <a:ext cx="1518600" cy="3294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g92037f2da4_0_243"/>
          <p:cNvSpPr txBox="1"/>
          <p:nvPr/>
        </p:nvSpPr>
        <p:spPr>
          <a:xfrm>
            <a:off x="750475" y="174350"/>
            <a:ext cx="8256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Our Team</a:t>
            </a:r>
            <a:endParaRPr sz="1100">
              <a:latin typeface="Lato"/>
              <a:ea typeface="Lato"/>
              <a:cs typeface="Lato"/>
              <a:sym typeface="Lato"/>
            </a:endParaRPr>
          </a:p>
        </p:txBody>
      </p:sp>
      <p:sp>
        <p:nvSpPr>
          <p:cNvPr id="578" name="Google Shape;578;g92037f2da4_0_243"/>
          <p:cNvSpPr txBox="1"/>
          <p:nvPr/>
        </p:nvSpPr>
        <p:spPr>
          <a:xfrm>
            <a:off x="1718850" y="189825"/>
            <a:ext cx="24546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Background on our Project Topic</a:t>
            </a:r>
            <a:endParaRPr b="1" sz="1100">
              <a:latin typeface="Lato"/>
              <a:ea typeface="Lato"/>
              <a:cs typeface="Lato"/>
              <a:sym typeface="Lato"/>
            </a:endParaRPr>
          </a:p>
        </p:txBody>
      </p:sp>
      <p:sp>
        <p:nvSpPr>
          <p:cNvPr id="579" name="Google Shape;579;g92037f2da4_0_243"/>
          <p:cNvSpPr txBox="1"/>
          <p:nvPr/>
        </p:nvSpPr>
        <p:spPr>
          <a:xfrm>
            <a:off x="4095250" y="207450"/>
            <a:ext cx="11508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Our AI Model</a:t>
            </a:r>
            <a:endParaRPr sz="1100">
              <a:latin typeface="Lato"/>
              <a:ea typeface="Lato"/>
              <a:cs typeface="Lato"/>
              <a:sym typeface="Lato"/>
            </a:endParaRPr>
          </a:p>
        </p:txBody>
      </p:sp>
      <p:sp>
        <p:nvSpPr>
          <p:cNvPr id="580" name="Google Shape;580;g92037f2da4_0_243"/>
          <p:cNvSpPr/>
          <p:nvPr/>
        </p:nvSpPr>
        <p:spPr>
          <a:xfrm>
            <a:off x="5372525" y="189825"/>
            <a:ext cx="1518600" cy="3294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g92037f2da4_0_243"/>
          <p:cNvSpPr txBox="1"/>
          <p:nvPr/>
        </p:nvSpPr>
        <p:spPr>
          <a:xfrm>
            <a:off x="5556425" y="174350"/>
            <a:ext cx="11508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Our Results</a:t>
            </a:r>
            <a:endParaRPr sz="1100">
              <a:latin typeface="Lato"/>
              <a:ea typeface="Lato"/>
              <a:cs typeface="Lato"/>
              <a:sym typeface="Lato"/>
            </a:endParaRPr>
          </a:p>
        </p:txBody>
      </p:sp>
      <p:sp>
        <p:nvSpPr>
          <p:cNvPr id="582" name="Google Shape;582;g92037f2da4_0_243"/>
          <p:cNvSpPr/>
          <p:nvPr/>
        </p:nvSpPr>
        <p:spPr>
          <a:xfrm>
            <a:off x="6833700" y="189825"/>
            <a:ext cx="1518600" cy="329400"/>
          </a:xfrm>
          <a:prstGeom prst="chevron">
            <a:avLst>
              <a:gd fmla="val 50000" name="adj"/>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g92037f2da4_0_243"/>
          <p:cNvSpPr txBox="1"/>
          <p:nvPr/>
        </p:nvSpPr>
        <p:spPr>
          <a:xfrm>
            <a:off x="7031500" y="189825"/>
            <a:ext cx="11508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Conclusion</a:t>
            </a:r>
            <a:endParaRPr sz="1100">
              <a:latin typeface="Lato"/>
              <a:ea typeface="Lato"/>
              <a:cs typeface="Lato"/>
              <a:sym typeface="Lato"/>
            </a:endParaRPr>
          </a:p>
        </p:txBody>
      </p:sp>
      <p:sp>
        <p:nvSpPr>
          <p:cNvPr id="584" name="Google Shape;584;g92037f2da4_0_243"/>
          <p:cNvSpPr txBox="1"/>
          <p:nvPr/>
        </p:nvSpPr>
        <p:spPr>
          <a:xfrm>
            <a:off x="573075" y="1503675"/>
            <a:ext cx="7252500" cy="2884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b="1" lang="en-US" sz="1200">
                <a:latin typeface="Lato"/>
                <a:ea typeface="Lato"/>
                <a:cs typeface="Lato"/>
                <a:sym typeface="Lato"/>
              </a:rPr>
              <a:t>Face Recognition and Image Classification can do remarkable things</a:t>
            </a:r>
            <a:endParaRPr b="1"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b="1" lang="en-US" sz="1200">
                <a:latin typeface="Lato"/>
                <a:ea typeface="Lato"/>
                <a:cs typeface="Lato"/>
                <a:sym typeface="Lato"/>
              </a:rPr>
              <a:t>Data Scientists have to be aware of the ethical implications of using Machine Learning</a:t>
            </a:r>
            <a:endParaRPr b="1" sz="1200">
              <a:latin typeface="Lato"/>
              <a:ea typeface="Lato"/>
              <a:cs typeface="Lato"/>
              <a:sym typeface="Lato"/>
            </a:endParaRPr>
          </a:p>
          <a:p>
            <a:pPr indent="0" lvl="0" marL="0" rtl="0" algn="l">
              <a:spcBef>
                <a:spcPts val="0"/>
              </a:spcBef>
              <a:spcAft>
                <a:spcPts val="0"/>
              </a:spcAft>
              <a:buNone/>
            </a:pPr>
            <a:r>
              <a:t/>
            </a:r>
            <a:endParaRPr b="1" sz="1200">
              <a:latin typeface="Lato"/>
              <a:ea typeface="Lato"/>
              <a:cs typeface="Lato"/>
              <a:sym typeface="Lato"/>
            </a:endParaRPr>
          </a:p>
          <a:p>
            <a:pPr indent="0" lvl="0" marL="0" rtl="0" algn="l">
              <a:spcBef>
                <a:spcPts val="0"/>
              </a:spcBef>
              <a:spcAft>
                <a:spcPts val="0"/>
              </a:spcAft>
              <a:buNone/>
            </a:pPr>
            <a:r>
              <a:t/>
            </a:r>
            <a:endParaRPr b="1" sz="1200">
              <a:latin typeface="Lato"/>
              <a:ea typeface="Lato"/>
              <a:cs typeface="Lato"/>
              <a:sym typeface="Lato"/>
            </a:endParaRPr>
          </a:p>
          <a:p>
            <a:pPr indent="0" lvl="0" marL="0" rtl="0" algn="l">
              <a:spcBef>
                <a:spcPts val="0"/>
              </a:spcBef>
              <a:spcAft>
                <a:spcPts val="0"/>
              </a:spcAft>
              <a:buNone/>
            </a:pPr>
            <a:r>
              <a:t/>
            </a:r>
            <a:endParaRPr b="1" sz="1200">
              <a:latin typeface="Lato"/>
              <a:ea typeface="Lato"/>
              <a:cs typeface="Lato"/>
              <a:sym typeface="Lato"/>
            </a:endParaRPr>
          </a:p>
          <a:p>
            <a:pPr indent="0" lvl="0" marL="914400" rtl="0" algn="l">
              <a:spcBef>
                <a:spcPts val="0"/>
              </a:spcBef>
              <a:spcAft>
                <a:spcPts val="0"/>
              </a:spcAft>
              <a:buNone/>
            </a:pPr>
            <a:r>
              <a:t/>
            </a:r>
            <a:endParaRPr sz="1200">
              <a:latin typeface="Lato"/>
              <a:ea typeface="Lato"/>
              <a:cs typeface="Lato"/>
              <a:sym typeface="Lato"/>
            </a:endParaRPr>
          </a:p>
          <a:p>
            <a:pPr indent="0" lvl="0" marL="0" rtl="0" algn="l">
              <a:spcBef>
                <a:spcPts val="0"/>
              </a:spcBef>
              <a:spcAft>
                <a:spcPts val="0"/>
              </a:spcAft>
              <a:buNone/>
            </a:pPr>
            <a:r>
              <a:t/>
            </a:r>
            <a:endParaRPr sz="2000">
              <a:latin typeface="Caveat"/>
              <a:ea typeface="Caveat"/>
              <a:cs typeface="Caveat"/>
              <a:sym typeface="Caveat"/>
            </a:endParaRPr>
          </a:p>
        </p:txBody>
      </p:sp>
      <p:sp>
        <p:nvSpPr>
          <p:cNvPr id="585" name="Google Shape;585;g92037f2da4_0_243"/>
          <p:cNvSpPr txBox="1"/>
          <p:nvPr/>
        </p:nvSpPr>
        <p:spPr>
          <a:xfrm>
            <a:off x="183400" y="831650"/>
            <a:ext cx="7252500" cy="4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900">
                <a:latin typeface="Caveat"/>
                <a:ea typeface="Caveat"/>
                <a:cs typeface="Caveat"/>
                <a:sym typeface="Caveat"/>
              </a:rPr>
              <a:t>Conclusion</a:t>
            </a:r>
            <a:endParaRPr sz="2900">
              <a:latin typeface="Caveat"/>
              <a:ea typeface="Caveat"/>
              <a:cs typeface="Caveat"/>
              <a:sym typeface="Cave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g909867bb5f_0_4"/>
          <p:cNvSpPr txBox="1"/>
          <p:nvPr/>
        </p:nvSpPr>
        <p:spPr>
          <a:xfrm>
            <a:off x="247950" y="711200"/>
            <a:ext cx="7252500" cy="8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900">
                <a:latin typeface="Caveat"/>
                <a:ea typeface="Caveat"/>
                <a:cs typeface="Caveat"/>
                <a:sym typeface="Caveat"/>
              </a:rPr>
              <a:t>Questions</a:t>
            </a:r>
            <a:r>
              <a:rPr lang="en-US" sz="2900">
                <a:latin typeface="Caveat"/>
                <a:ea typeface="Caveat"/>
                <a:cs typeface="Caveat"/>
                <a:sym typeface="Caveat"/>
              </a:rPr>
              <a:t>??</a:t>
            </a:r>
            <a:endParaRPr sz="2900">
              <a:latin typeface="Caveat"/>
              <a:ea typeface="Caveat"/>
              <a:cs typeface="Caveat"/>
              <a:sym typeface="Caveat"/>
            </a:endParaRPr>
          </a:p>
          <a:p>
            <a:pPr indent="0" lvl="0" marL="0" rtl="0" algn="l">
              <a:spcBef>
                <a:spcPts val="0"/>
              </a:spcBef>
              <a:spcAft>
                <a:spcPts val="0"/>
              </a:spcAft>
              <a:buNone/>
            </a:pPr>
            <a:r>
              <a:t/>
            </a:r>
            <a:endParaRPr sz="2900">
              <a:latin typeface="Caveat"/>
              <a:ea typeface="Caveat"/>
              <a:cs typeface="Caveat"/>
              <a:sym typeface="Caveat"/>
            </a:endParaRPr>
          </a:p>
        </p:txBody>
      </p:sp>
      <p:pic>
        <p:nvPicPr>
          <p:cNvPr id="591" name="Google Shape;591;g909867bb5f_0_4"/>
          <p:cNvPicPr preferRelativeResize="0"/>
          <p:nvPr/>
        </p:nvPicPr>
        <p:blipFill>
          <a:blip r:embed="rId3">
            <a:alphaModFix/>
          </a:blip>
          <a:stretch>
            <a:fillRect/>
          </a:stretch>
        </p:blipFill>
        <p:spPr>
          <a:xfrm>
            <a:off x="8212501" y="4388475"/>
            <a:ext cx="825725" cy="831226"/>
          </a:xfrm>
          <a:prstGeom prst="rect">
            <a:avLst/>
          </a:prstGeom>
          <a:noFill/>
          <a:ln>
            <a:noFill/>
          </a:ln>
        </p:spPr>
      </p:pic>
      <p:cxnSp>
        <p:nvCxnSpPr>
          <p:cNvPr id="592" name="Google Shape;592;g909867bb5f_0_4"/>
          <p:cNvCxnSpPr/>
          <p:nvPr/>
        </p:nvCxnSpPr>
        <p:spPr>
          <a:xfrm>
            <a:off x="10950" y="700400"/>
            <a:ext cx="9138000" cy="10800"/>
          </a:xfrm>
          <a:prstGeom prst="straightConnector1">
            <a:avLst/>
          </a:prstGeom>
          <a:noFill/>
          <a:ln cap="flat" cmpd="sng" w="76200">
            <a:solidFill>
              <a:srgbClr val="DD7E6B"/>
            </a:solidFill>
            <a:prstDash val="solid"/>
            <a:round/>
            <a:headEnd len="med" w="med" type="none"/>
            <a:tailEnd len="med" w="med" type="none"/>
          </a:ln>
        </p:spPr>
      </p:cxnSp>
      <p:cxnSp>
        <p:nvCxnSpPr>
          <p:cNvPr id="593" name="Google Shape;593;g909867bb5f_0_4"/>
          <p:cNvCxnSpPr/>
          <p:nvPr/>
        </p:nvCxnSpPr>
        <p:spPr>
          <a:xfrm>
            <a:off x="-375" y="4376625"/>
            <a:ext cx="9138000" cy="10800"/>
          </a:xfrm>
          <a:prstGeom prst="straightConnector1">
            <a:avLst/>
          </a:prstGeom>
          <a:noFill/>
          <a:ln cap="flat" cmpd="sng" w="76200">
            <a:solidFill>
              <a:srgbClr val="DD7E6B"/>
            </a:solidFill>
            <a:prstDash val="solid"/>
            <a:round/>
            <a:headEnd len="med" w="med" type="none"/>
            <a:tailEnd len="med" w="med" type="none"/>
          </a:ln>
        </p:spPr>
      </p:cxnSp>
      <p:sp>
        <p:nvSpPr>
          <p:cNvPr id="594" name="Google Shape;594;g909867bb5f_0_4"/>
          <p:cNvSpPr/>
          <p:nvPr/>
        </p:nvSpPr>
        <p:spPr>
          <a:xfrm>
            <a:off x="573075" y="200575"/>
            <a:ext cx="1083900" cy="3294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g909867bb5f_0_4"/>
          <p:cNvSpPr/>
          <p:nvPr/>
        </p:nvSpPr>
        <p:spPr>
          <a:xfrm>
            <a:off x="1580775" y="189825"/>
            <a:ext cx="2388000" cy="3294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g909867bb5f_0_4"/>
          <p:cNvSpPr/>
          <p:nvPr/>
        </p:nvSpPr>
        <p:spPr>
          <a:xfrm>
            <a:off x="3911350" y="207450"/>
            <a:ext cx="1518600" cy="3294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g909867bb5f_0_4"/>
          <p:cNvSpPr txBox="1"/>
          <p:nvPr/>
        </p:nvSpPr>
        <p:spPr>
          <a:xfrm>
            <a:off x="750475" y="174350"/>
            <a:ext cx="8256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Our Team</a:t>
            </a:r>
            <a:endParaRPr sz="1100">
              <a:latin typeface="Lato"/>
              <a:ea typeface="Lato"/>
              <a:cs typeface="Lato"/>
              <a:sym typeface="Lato"/>
            </a:endParaRPr>
          </a:p>
        </p:txBody>
      </p:sp>
      <p:sp>
        <p:nvSpPr>
          <p:cNvPr id="598" name="Google Shape;598;g909867bb5f_0_4"/>
          <p:cNvSpPr txBox="1"/>
          <p:nvPr/>
        </p:nvSpPr>
        <p:spPr>
          <a:xfrm>
            <a:off x="1718850" y="189825"/>
            <a:ext cx="24546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Background on our Project Topic</a:t>
            </a:r>
            <a:endParaRPr b="1" sz="1100">
              <a:latin typeface="Lato"/>
              <a:ea typeface="Lato"/>
              <a:cs typeface="Lato"/>
              <a:sym typeface="Lato"/>
            </a:endParaRPr>
          </a:p>
        </p:txBody>
      </p:sp>
      <p:sp>
        <p:nvSpPr>
          <p:cNvPr id="599" name="Google Shape;599;g909867bb5f_0_4"/>
          <p:cNvSpPr txBox="1"/>
          <p:nvPr/>
        </p:nvSpPr>
        <p:spPr>
          <a:xfrm>
            <a:off x="4095250" y="207450"/>
            <a:ext cx="11508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Our AI Model</a:t>
            </a:r>
            <a:endParaRPr sz="1100">
              <a:latin typeface="Lato"/>
              <a:ea typeface="Lato"/>
              <a:cs typeface="Lato"/>
              <a:sym typeface="Lato"/>
            </a:endParaRPr>
          </a:p>
        </p:txBody>
      </p:sp>
      <p:sp>
        <p:nvSpPr>
          <p:cNvPr id="600" name="Google Shape;600;g909867bb5f_0_4"/>
          <p:cNvSpPr/>
          <p:nvPr/>
        </p:nvSpPr>
        <p:spPr>
          <a:xfrm>
            <a:off x="5372525" y="189825"/>
            <a:ext cx="1518600" cy="3294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g909867bb5f_0_4"/>
          <p:cNvSpPr txBox="1"/>
          <p:nvPr/>
        </p:nvSpPr>
        <p:spPr>
          <a:xfrm>
            <a:off x="5556425" y="174350"/>
            <a:ext cx="11508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Our Results</a:t>
            </a:r>
            <a:endParaRPr sz="1100">
              <a:latin typeface="Lato"/>
              <a:ea typeface="Lato"/>
              <a:cs typeface="Lato"/>
              <a:sym typeface="Lato"/>
            </a:endParaRPr>
          </a:p>
        </p:txBody>
      </p:sp>
      <p:sp>
        <p:nvSpPr>
          <p:cNvPr id="602" name="Google Shape;602;g909867bb5f_0_4"/>
          <p:cNvSpPr/>
          <p:nvPr/>
        </p:nvSpPr>
        <p:spPr>
          <a:xfrm>
            <a:off x="6833700" y="189825"/>
            <a:ext cx="1518600" cy="329400"/>
          </a:xfrm>
          <a:prstGeom prst="chevron">
            <a:avLst>
              <a:gd fmla="val 50000" name="adj"/>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g909867bb5f_0_4"/>
          <p:cNvSpPr txBox="1"/>
          <p:nvPr/>
        </p:nvSpPr>
        <p:spPr>
          <a:xfrm>
            <a:off x="7031500" y="189825"/>
            <a:ext cx="11508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Conclusion</a:t>
            </a:r>
            <a:endParaRPr sz="1100">
              <a:latin typeface="Lato"/>
              <a:ea typeface="Lato"/>
              <a:cs typeface="Lato"/>
              <a:sym typeface="Lato"/>
            </a:endParaRPr>
          </a:p>
        </p:txBody>
      </p:sp>
      <p:pic>
        <p:nvPicPr>
          <p:cNvPr id="604" name="Google Shape;604;g909867bb5f_0_4"/>
          <p:cNvPicPr preferRelativeResize="0"/>
          <p:nvPr/>
        </p:nvPicPr>
        <p:blipFill>
          <a:blip r:embed="rId4">
            <a:alphaModFix/>
          </a:blip>
          <a:stretch>
            <a:fillRect/>
          </a:stretch>
        </p:blipFill>
        <p:spPr>
          <a:xfrm>
            <a:off x="636827" y="1415450"/>
            <a:ext cx="1681307" cy="2713675"/>
          </a:xfrm>
          <a:prstGeom prst="rect">
            <a:avLst/>
          </a:prstGeom>
          <a:noFill/>
          <a:ln>
            <a:noFill/>
          </a:ln>
        </p:spPr>
      </p:pic>
      <p:sp>
        <p:nvSpPr>
          <p:cNvPr id="605" name="Google Shape;605;g909867bb5f_0_4"/>
          <p:cNvSpPr txBox="1"/>
          <p:nvPr/>
        </p:nvSpPr>
        <p:spPr>
          <a:xfrm>
            <a:off x="3087425" y="1415450"/>
            <a:ext cx="7252500" cy="30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900">
              <a:latin typeface="Caveat"/>
              <a:ea typeface="Caveat"/>
              <a:cs typeface="Caveat"/>
              <a:sym typeface="Caveat"/>
            </a:endParaRPr>
          </a:p>
          <a:p>
            <a:pPr indent="0" lvl="0" marL="0" rtl="0" algn="l">
              <a:spcBef>
                <a:spcPts val="0"/>
              </a:spcBef>
              <a:spcAft>
                <a:spcPts val="0"/>
              </a:spcAft>
              <a:buNone/>
            </a:pPr>
            <a:r>
              <a:t/>
            </a:r>
            <a:endParaRPr sz="2900">
              <a:latin typeface="Caveat"/>
              <a:ea typeface="Caveat"/>
              <a:cs typeface="Caveat"/>
              <a:sym typeface="Caveat"/>
            </a:endParaRPr>
          </a:p>
          <a:p>
            <a:pPr indent="0" lvl="0" marL="0" rtl="0" algn="l">
              <a:lnSpc>
                <a:spcPct val="133333"/>
              </a:lnSpc>
              <a:spcBef>
                <a:spcPts val="0"/>
              </a:spcBef>
              <a:spcAft>
                <a:spcPts val="0"/>
              </a:spcAft>
              <a:buClr>
                <a:srgbClr val="000000"/>
              </a:buClr>
              <a:buSzPts val="900"/>
              <a:buFont typeface="Arial"/>
              <a:buNone/>
            </a:pPr>
            <a:r>
              <a:rPr lang="en-US" sz="2600" u="sng">
                <a:solidFill>
                  <a:schemeClr val="hlink"/>
                </a:solidFill>
                <a:hlinkClick r:id="rId5"/>
              </a:rPr>
              <a:t>https://pc.onelakeofwine.com/</a:t>
            </a:r>
            <a:endParaRPr sz="2600"/>
          </a:p>
          <a:p>
            <a:pPr indent="0" lvl="0" marL="0" rtl="0" algn="l">
              <a:spcBef>
                <a:spcPts val="0"/>
              </a:spcBef>
              <a:spcAft>
                <a:spcPts val="0"/>
              </a:spcAft>
              <a:buNone/>
            </a:pPr>
            <a:r>
              <a:t/>
            </a:r>
            <a:endParaRPr sz="2900">
              <a:latin typeface="Caveat"/>
              <a:ea typeface="Caveat"/>
              <a:cs typeface="Caveat"/>
              <a:sym typeface="Cave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
          <p:cNvSpPr/>
          <p:nvPr/>
        </p:nvSpPr>
        <p:spPr>
          <a:xfrm>
            <a:off x="412000" y="3271325"/>
            <a:ext cx="1536900" cy="9624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242" name="Google Shape;242;p2"/>
          <p:cNvSpPr/>
          <p:nvPr/>
        </p:nvSpPr>
        <p:spPr>
          <a:xfrm>
            <a:off x="7983020" y="4649056"/>
            <a:ext cx="1083924" cy="457200"/>
          </a:xfrm>
          <a:prstGeom prst="rect">
            <a:avLst/>
          </a:prstGeom>
          <a:solidFill>
            <a:schemeClr val="l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Bookman Old Style"/>
              <a:ea typeface="Bookman Old Style"/>
              <a:cs typeface="Bookman Old Style"/>
              <a:sym typeface="Bookman Old Style"/>
            </a:endParaRPr>
          </a:p>
        </p:txBody>
      </p:sp>
      <p:pic>
        <p:nvPicPr>
          <p:cNvPr id="243" name="Google Shape;243;p2"/>
          <p:cNvPicPr preferRelativeResize="0"/>
          <p:nvPr/>
        </p:nvPicPr>
        <p:blipFill>
          <a:blip r:embed="rId3">
            <a:alphaModFix/>
          </a:blip>
          <a:stretch>
            <a:fillRect/>
          </a:stretch>
        </p:blipFill>
        <p:spPr>
          <a:xfrm>
            <a:off x="8288700" y="4388475"/>
            <a:ext cx="713026" cy="717775"/>
          </a:xfrm>
          <a:prstGeom prst="rect">
            <a:avLst/>
          </a:prstGeom>
          <a:noFill/>
          <a:ln>
            <a:noFill/>
          </a:ln>
        </p:spPr>
      </p:pic>
      <p:cxnSp>
        <p:nvCxnSpPr>
          <p:cNvPr id="244" name="Google Shape;244;p2"/>
          <p:cNvCxnSpPr/>
          <p:nvPr/>
        </p:nvCxnSpPr>
        <p:spPr>
          <a:xfrm>
            <a:off x="10950" y="700400"/>
            <a:ext cx="9138000" cy="10800"/>
          </a:xfrm>
          <a:prstGeom prst="straightConnector1">
            <a:avLst/>
          </a:prstGeom>
          <a:noFill/>
          <a:ln cap="flat" cmpd="sng" w="76200">
            <a:solidFill>
              <a:srgbClr val="DD7E6B"/>
            </a:solidFill>
            <a:prstDash val="solid"/>
            <a:round/>
            <a:headEnd len="med" w="med" type="none"/>
            <a:tailEnd len="med" w="med" type="none"/>
          </a:ln>
        </p:spPr>
      </p:cxnSp>
      <p:cxnSp>
        <p:nvCxnSpPr>
          <p:cNvPr id="245" name="Google Shape;245;p2"/>
          <p:cNvCxnSpPr/>
          <p:nvPr/>
        </p:nvCxnSpPr>
        <p:spPr>
          <a:xfrm>
            <a:off x="-375" y="4376625"/>
            <a:ext cx="9138000" cy="10800"/>
          </a:xfrm>
          <a:prstGeom prst="straightConnector1">
            <a:avLst/>
          </a:prstGeom>
          <a:noFill/>
          <a:ln cap="flat" cmpd="sng" w="76200">
            <a:solidFill>
              <a:srgbClr val="DD7E6B"/>
            </a:solidFill>
            <a:prstDash val="solid"/>
            <a:round/>
            <a:headEnd len="med" w="med" type="none"/>
            <a:tailEnd len="med" w="med" type="none"/>
          </a:ln>
        </p:spPr>
      </p:cxnSp>
      <p:pic>
        <p:nvPicPr>
          <p:cNvPr id="246" name="Google Shape;246;p2"/>
          <p:cNvPicPr preferRelativeResize="0"/>
          <p:nvPr/>
        </p:nvPicPr>
        <p:blipFill>
          <a:blip r:embed="rId4">
            <a:alphaModFix/>
          </a:blip>
          <a:stretch>
            <a:fillRect/>
          </a:stretch>
        </p:blipFill>
        <p:spPr>
          <a:xfrm>
            <a:off x="412000" y="1585975"/>
            <a:ext cx="1536949" cy="1521175"/>
          </a:xfrm>
          <a:prstGeom prst="rect">
            <a:avLst/>
          </a:prstGeom>
          <a:noFill/>
          <a:ln>
            <a:noFill/>
          </a:ln>
        </p:spPr>
      </p:pic>
      <p:pic>
        <p:nvPicPr>
          <p:cNvPr id="247" name="Google Shape;247;p2"/>
          <p:cNvPicPr preferRelativeResize="0"/>
          <p:nvPr/>
        </p:nvPicPr>
        <p:blipFill>
          <a:blip r:embed="rId5">
            <a:alphaModFix/>
          </a:blip>
          <a:stretch>
            <a:fillRect/>
          </a:stretch>
        </p:blipFill>
        <p:spPr>
          <a:xfrm>
            <a:off x="5586525" y="1578700"/>
            <a:ext cx="1446750" cy="1466177"/>
          </a:xfrm>
          <a:prstGeom prst="rect">
            <a:avLst/>
          </a:prstGeom>
          <a:noFill/>
          <a:ln>
            <a:noFill/>
          </a:ln>
        </p:spPr>
      </p:pic>
      <p:pic>
        <p:nvPicPr>
          <p:cNvPr id="248" name="Google Shape;248;p2"/>
          <p:cNvPicPr preferRelativeResize="0"/>
          <p:nvPr/>
        </p:nvPicPr>
        <p:blipFill rotWithShape="1">
          <a:blip r:embed="rId6">
            <a:alphaModFix/>
          </a:blip>
          <a:srcRect b="0" l="2969" r="0" t="0"/>
          <a:stretch/>
        </p:blipFill>
        <p:spPr>
          <a:xfrm>
            <a:off x="2136025" y="1585973"/>
            <a:ext cx="1446752" cy="1521175"/>
          </a:xfrm>
          <a:prstGeom prst="rect">
            <a:avLst/>
          </a:prstGeom>
          <a:noFill/>
          <a:ln>
            <a:noFill/>
          </a:ln>
        </p:spPr>
      </p:pic>
      <p:pic>
        <p:nvPicPr>
          <p:cNvPr id="249" name="Google Shape;249;p2"/>
          <p:cNvPicPr preferRelativeResize="0"/>
          <p:nvPr/>
        </p:nvPicPr>
        <p:blipFill>
          <a:blip r:embed="rId7">
            <a:alphaModFix/>
          </a:blip>
          <a:stretch>
            <a:fillRect/>
          </a:stretch>
        </p:blipFill>
        <p:spPr>
          <a:xfrm>
            <a:off x="3891750" y="1566350"/>
            <a:ext cx="1446749" cy="1490875"/>
          </a:xfrm>
          <a:prstGeom prst="rect">
            <a:avLst/>
          </a:prstGeom>
          <a:noFill/>
          <a:ln>
            <a:noFill/>
          </a:ln>
        </p:spPr>
      </p:pic>
      <p:pic>
        <p:nvPicPr>
          <p:cNvPr id="250" name="Google Shape;250;p2"/>
          <p:cNvPicPr preferRelativeResize="0"/>
          <p:nvPr/>
        </p:nvPicPr>
        <p:blipFill>
          <a:blip r:embed="rId8">
            <a:alphaModFix/>
          </a:blip>
          <a:stretch>
            <a:fillRect/>
          </a:stretch>
        </p:blipFill>
        <p:spPr>
          <a:xfrm>
            <a:off x="7281300" y="1585982"/>
            <a:ext cx="1446749" cy="1451619"/>
          </a:xfrm>
          <a:prstGeom prst="rect">
            <a:avLst/>
          </a:prstGeom>
          <a:noFill/>
          <a:ln>
            <a:noFill/>
          </a:ln>
        </p:spPr>
      </p:pic>
      <p:sp>
        <p:nvSpPr>
          <p:cNvPr id="251" name="Google Shape;251;p2"/>
          <p:cNvSpPr/>
          <p:nvPr/>
        </p:nvSpPr>
        <p:spPr>
          <a:xfrm>
            <a:off x="2136025" y="3271325"/>
            <a:ext cx="1477800" cy="9624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252" name="Google Shape;252;p2"/>
          <p:cNvSpPr/>
          <p:nvPr/>
        </p:nvSpPr>
        <p:spPr>
          <a:xfrm>
            <a:off x="3891825" y="3271325"/>
            <a:ext cx="1446600" cy="9624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253" name="Google Shape;253;p2"/>
          <p:cNvSpPr/>
          <p:nvPr/>
        </p:nvSpPr>
        <p:spPr>
          <a:xfrm>
            <a:off x="5586600" y="3271325"/>
            <a:ext cx="1446600" cy="9624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254" name="Google Shape;254;p2"/>
          <p:cNvSpPr/>
          <p:nvPr/>
        </p:nvSpPr>
        <p:spPr>
          <a:xfrm>
            <a:off x="7281375" y="3271325"/>
            <a:ext cx="1446600" cy="9624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255" name="Google Shape;255;p2"/>
          <p:cNvSpPr txBox="1"/>
          <p:nvPr/>
        </p:nvSpPr>
        <p:spPr>
          <a:xfrm>
            <a:off x="259600" y="831650"/>
            <a:ext cx="2728800" cy="4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900">
                <a:latin typeface="Caveat"/>
                <a:ea typeface="Caveat"/>
                <a:cs typeface="Caveat"/>
                <a:sym typeface="Caveat"/>
              </a:rPr>
              <a:t>The Invincible Five</a:t>
            </a:r>
            <a:endParaRPr sz="2900">
              <a:latin typeface="Caveat"/>
              <a:ea typeface="Caveat"/>
              <a:cs typeface="Caveat"/>
              <a:sym typeface="Caveat"/>
            </a:endParaRPr>
          </a:p>
        </p:txBody>
      </p:sp>
      <p:sp>
        <p:nvSpPr>
          <p:cNvPr id="256" name="Google Shape;256;p2"/>
          <p:cNvSpPr txBox="1"/>
          <p:nvPr/>
        </p:nvSpPr>
        <p:spPr>
          <a:xfrm>
            <a:off x="482500" y="3271325"/>
            <a:ext cx="14466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James</a:t>
            </a:r>
            <a:endParaRPr b="1" sz="1100">
              <a:latin typeface="Lato"/>
              <a:ea typeface="Lato"/>
              <a:cs typeface="Lato"/>
              <a:sym typeface="Lato"/>
            </a:endParaRPr>
          </a:p>
          <a:p>
            <a:pPr indent="0" lvl="0" marL="0" rtl="0" algn="l">
              <a:lnSpc>
                <a:spcPct val="133333"/>
              </a:lnSpc>
              <a:spcBef>
                <a:spcPts val="0"/>
              </a:spcBef>
              <a:spcAft>
                <a:spcPts val="0"/>
              </a:spcAft>
              <a:buNone/>
            </a:pPr>
            <a:r>
              <a:rPr lang="en-US" sz="1100">
                <a:latin typeface="Lato"/>
                <a:ea typeface="Lato"/>
                <a:cs typeface="Lato"/>
                <a:sym typeface="Lato"/>
              </a:rPr>
              <a:t>CEO Stock Inspector &amp; CEO</a:t>
            </a:r>
            <a:endParaRPr sz="1100">
              <a:latin typeface="Lato"/>
              <a:ea typeface="Lato"/>
              <a:cs typeface="Lato"/>
              <a:sym typeface="Lato"/>
            </a:endParaRPr>
          </a:p>
          <a:p>
            <a:pPr indent="0" lvl="0" marL="0" rtl="0" algn="l">
              <a:lnSpc>
                <a:spcPct val="133333"/>
              </a:lnSpc>
              <a:spcBef>
                <a:spcPts val="0"/>
              </a:spcBef>
              <a:spcAft>
                <a:spcPts val="0"/>
              </a:spcAft>
              <a:buNone/>
            </a:pPr>
            <a:r>
              <a:rPr lang="en-US" sz="1100">
                <a:latin typeface="Lato"/>
                <a:ea typeface="Lato"/>
                <a:cs typeface="Lato"/>
                <a:sym typeface="Lato"/>
              </a:rPr>
              <a:t>Photo Checker</a:t>
            </a:r>
            <a:endParaRPr sz="1100">
              <a:latin typeface="Lato"/>
              <a:ea typeface="Lato"/>
              <a:cs typeface="Lato"/>
              <a:sym typeface="Lato"/>
            </a:endParaRPr>
          </a:p>
          <a:p>
            <a:pPr indent="0" lvl="0" marL="0" rtl="0" algn="l">
              <a:lnSpc>
                <a:spcPct val="133333"/>
              </a:lnSpc>
              <a:spcBef>
                <a:spcPts val="0"/>
              </a:spcBef>
              <a:spcAft>
                <a:spcPts val="0"/>
              </a:spcAft>
              <a:buNone/>
            </a:pPr>
            <a:r>
              <a:t/>
            </a:r>
            <a:endParaRPr sz="1100">
              <a:latin typeface="Lato"/>
              <a:ea typeface="Lato"/>
              <a:cs typeface="Lato"/>
              <a:sym typeface="Lato"/>
            </a:endParaRPr>
          </a:p>
        </p:txBody>
      </p:sp>
      <p:sp>
        <p:nvSpPr>
          <p:cNvPr id="257" name="Google Shape;257;p2"/>
          <p:cNvSpPr txBox="1"/>
          <p:nvPr/>
        </p:nvSpPr>
        <p:spPr>
          <a:xfrm>
            <a:off x="2197063" y="3303775"/>
            <a:ext cx="14466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Nicky</a:t>
            </a:r>
            <a:endParaRPr b="1" sz="1100">
              <a:latin typeface="Lato"/>
              <a:ea typeface="Lato"/>
              <a:cs typeface="Lato"/>
              <a:sym typeface="Lato"/>
            </a:endParaRPr>
          </a:p>
          <a:p>
            <a:pPr indent="0" lvl="0" marL="0" rtl="0" algn="l">
              <a:lnSpc>
                <a:spcPct val="133333"/>
              </a:lnSpc>
              <a:spcBef>
                <a:spcPts val="0"/>
              </a:spcBef>
              <a:spcAft>
                <a:spcPts val="0"/>
              </a:spcAft>
              <a:buNone/>
            </a:pPr>
            <a:r>
              <a:rPr lang="en-US" sz="1100">
                <a:latin typeface="Lato"/>
                <a:ea typeface="Lato"/>
                <a:cs typeface="Lato"/>
                <a:sym typeface="Lato"/>
              </a:rPr>
              <a:t> Advisor</a:t>
            </a:r>
            <a:r>
              <a:rPr lang="en-US" sz="1100">
                <a:latin typeface="Lato"/>
                <a:ea typeface="Lato"/>
                <a:cs typeface="Lato"/>
                <a:sym typeface="Lato"/>
              </a:rPr>
              <a:t> Stock Inspector &amp; </a:t>
            </a:r>
            <a:endParaRPr sz="1100">
              <a:latin typeface="Lato"/>
              <a:ea typeface="Lato"/>
              <a:cs typeface="Lato"/>
              <a:sym typeface="Lato"/>
            </a:endParaRPr>
          </a:p>
          <a:p>
            <a:pPr indent="0" lvl="0" marL="0" rtl="0" algn="l">
              <a:lnSpc>
                <a:spcPct val="133333"/>
              </a:lnSpc>
              <a:spcBef>
                <a:spcPts val="0"/>
              </a:spcBef>
              <a:spcAft>
                <a:spcPts val="0"/>
              </a:spcAft>
              <a:buNone/>
            </a:pPr>
            <a:r>
              <a:rPr lang="en-US" sz="1100">
                <a:latin typeface="Lato"/>
                <a:ea typeface="Lato"/>
                <a:cs typeface="Lato"/>
                <a:sym typeface="Lato"/>
              </a:rPr>
              <a:t>CTO Photo Checker</a:t>
            </a:r>
            <a:endParaRPr sz="1100">
              <a:latin typeface="Lato"/>
              <a:ea typeface="Lato"/>
              <a:cs typeface="Lato"/>
              <a:sym typeface="Lato"/>
            </a:endParaRPr>
          </a:p>
          <a:p>
            <a:pPr indent="0" lvl="0" marL="0" rtl="0" algn="l">
              <a:lnSpc>
                <a:spcPct val="133333"/>
              </a:lnSpc>
              <a:spcBef>
                <a:spcPts val="0"/>
              </a:spcBef>
              <a:spcAft>
                <a:spcPts val="0"/>
              </a:spcAft>
              <a:buNone/>
            </a:pPr>
            <a:r>
              <a:t/>
            </a:r>
            <a:endParaRPr sz="1100">
              <a:latin typeface="Lato"/>
              <a:ea typeface="Lato"/>
              <a:cs typeface="Lato"/>
              <a:sym typeface="Lato"/>
            </a:endParaRPr>
          </a:p>
        </p:txBody>
      </p:sp>
      <p:sp>
        <p:nvSpPr>
          <p:cNvPr id="258" name="Google Shape;258;p2"/>
          <p:cNvSpPr txBox="1"/>
          <p:nvPr/>
        </p:nvSpPr>
        <p:spPr>
          <a:xfrm>
            <a:off x="3891825" y="3271325"/>
            <a:ext cx="14466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Fabienne</a:t>
            </a:r>
            <a:endParaRPr b="1" sz="1100">
              <a:latin typeface="Lato"/>
              <a:ea typeface="Lato"/>
              <a:cs typeface="Lato"/>
              <a:sym typeface="Lato"/>
            </a:endParaRPr>
          </a:p>
          <a:p>
            <a:pPr indent="0" lvl="0" marL="0" rtl="0" algn="l">
              <a:lnSpc>
                <a:spcPct val="133333"/>
              </a:lnSpc>
              <a:spcBef>
                <a:spcPts val="0"/>
              </a:spcBef>
              <a:spcAft>
                <a:spcPts val="0"/>
              </a:spcAft>
              <a:buNone/>
            </a:pPr>
            <a:r>
              <a:rPr lang="en-US" sz="1100">
                <a:latin typeface="Lato"/>
                <a:ea typeface="Lato"/>
                <a:cs typeface="Lato"/>
                <a:sym typeface="Lato"/>
              </a:rPr>
              <a:t>CIO Stock Inspector &amp; CFO</a:t>
            </a:r>
            <a:endParaRPr sz="1100">
              <a:latin typeface="Lato"/>
              <a:ea typeface="Lato"/>
              <a:cs typeface="Lato"/>
              <a:sym typeface="Lato"/>
            </a:endParaRPr>
          </a:p>
          <a:p>
            <a:pPr indent="0" lvl="0" marL="0" rtl="0" algn="l">
              <a:lnSpc>
                <a:spcPct val="133333"/>
              </a:lnSpc>
              <a:spcBef>
                <a:spcPts val="0"/>
              </a:spcBef>
              <a:spcAft>
                <a:spcPts val="0"/>
              </a:spcAft>
              <a:buNone/>
            </a:pPr>
            <a:r>
              <a:rPr lang="en-US" sz="1100">
                <a:latin typeface="Lato"/>
                <a:ea typeface="Lato"/>
                <a:cs typeface="Lato"/>
                <a:sym typeface="Lato"/>
              </a:rPr>
              <a:t>Photo Checker</a:t>
            </a:r>
            <a:endParaRPr sz="1100">
              <a:latin typeface="Lato"/>
              <a:ea typeface="Lato"/>
              <a:cs typeface="Lato"/>
              <a:sym typeface="Lato"/>
            </a:endParaRPr>
          </a:p>
          <a:p>
            <a:pPr indent="0" lvl="0" marL="0" rtl="0" algn="l">
              <a:lnSpc>
                <a:spcPct val="133333"/>
              </a:lnSpc>
              <a:spcBef>
                <a:spcPts val="0"/>
              </a:spcBef>
              <a:spcAft>
                <a:spcPts val="0"/>
              </a:spcAft>
              <a:buNone/>
            </a:pPr>
            <a:r>
              <a:t/>
            </a:r>
            <a:endParaRPr sz="1100">
              <a:latin typeface="Lato"/>
              <a:ea typeface="Lato"/>
              <a:cs typeface="Lato"/>
              <a:sym typeface="Lato"/>
            </a:endParaRPr>
          </a:p>
        </p:txBody>
      </p:sp>
      <p:sp>
        <p:nvSpPr>
          <p:cNvPr id="259" name="Google Shape;259;p2"/>
          <p:cNvSpPr txBox="1"/>
          <p:nvPr/>
        </p:nvSpPr>
        <p:spPr>
          <a:xfrm>
            <a:off x="5586588" y="3227575"/>
            <a:ext cx="14466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Paul</a:t>
            </a:r>
            <a:endParaRPr b="1" sz="1100">
              <a:latin typeface="Lato"/>
              <a:ea typeface="Lato"/>
              <a:cs typeface="Lato"/>
              <a:sym typeface="Lato"/>
            </a:endParaRPr>
          </a:p>
          <a:p>
            <a:pPr indent="0" lvl="0" marL="0" rtl="0" algn="l">
              <a:lnSpc>
                <a:spcPct val="133333"/>
              </a:lnSpc>
              <a:spcBef>
                <a:spcPts val="0"/>
              </a:spcBef>
              <a:spcAft>
                <a:spcPts val="0"/>
              </a:spcAft>
              <a:buNone/>
            </a:pPr>
            <a:r>
              <a:rPr lang="en-US" sz="1100">
                <a:latin typeface="Lato"/>
                <a:ea typeface="Lato"/>
                <a:cs typeface="Lato"/>
                <a:sym typeface="Lato"/>
              </a:rPr>
              <a:t>CDO Stock Inspector &amp; CCO</a:t>
            </a:r>
            <a:endParaRPr sz="1100">
              <a:latin typeface="Lato"/>
              <a:ea typeface="Lato"/>
              <a:cs typeface="Lato"/>
              <a:sym typeface="Lato"/>
            </a:endParaRPr>
          </a:p>
          <a:p>
            <a:pPr indent="0" lvl="0" marL="0" rtl="0" algn="l">
              <a:lnSpc>
                <a:spcPct val="133333"/>
              </a:lnSpc>
              <a:spcBef>
                <a:spcPts val="0"/>
              </a:spcBef>
              <a:spcAft>
                <a:spcPts val="0"/>
              </a:spcAft>
              <a:buNone/>
            </a:pPr>
            <a:r>
              <a:rPr lang="en-US" sz="1100">
                <a:latin typeface="Lato"/>
                <a:ea typeface="Lato"/>
                <a:cs typeface="Lato"/>
                <a:sym typeface="Lato"/>
              </a:rPr>
              <a:t>Photo Checker</a:t>
            </a:r>
            <a:endParaRPr sz="1100">
              <a:latin typeface="Lato"/>
              <a:ea typeface="Lato"/>
              <a:cs typeface="Lato"/>
              <a:sym typeface="Lato"/>
            </a:endParaRPr>
          </a:p>
          <a:p>
            <a:pPr indent="0" lvl="0" marL="0" rtl="0" algn="l">
              <a:lnSpc>
                <a:spcPct val="133333"/>
              </a:lnSpc>
              <a:spcBef>
                <a:spcPts val="0"/>
              </a:spcBef>
              <a:spcAft>
                <a:spcPts val="0"/>
              </a:spcAft>
              <a:buNone/>
            </a:pPr>
            <a:r>
              <a:t/>
            </a:r>
            <a:endParaRPr sz="1100">
              <a:latin typeface="Lato"/>
              <a:ea typeface="Lato"/>
              <a:cs typeface="Lato"/>
              <a:sym typeface="Lato"/>
            </a:endParaRPr>
          </a:p>
        </p:txBody>
      </p:sp>
      <p:sp>
        <p:nvSpPr>
          <p:cNvPr id="260" name="Google Shape;260;p2"/>
          <p:cNvSpPr txBox="1"/>
          <p:nvPr/>
        </p:nvSpPr>
        <p:spPr>
          <a:xfrm>
            <a:off x="7301138" y="3271325"/>
            <a:ext cx="14466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Tanvir</a:t>
            </a:r>
            <a:endParaRPr b="1" sz="1100">
              <a:latin typeface="Lato"/>
              <a:ea typeface="Lato"/>
              <a:cs typeface="Lato"/>
              <a:sym typeface="Lato"/>
            </a:endParaRPr>
          </a:p>
          <a:p>
            <a:pPr indent="0" lvl="0" marL="0" rtl="0" algn="l">
              <a:lnSpc>
                <a:spcPct val="133333"/>
              </a:lnSpc>
              <a:spcBef>
                <a:spcPts val="0"/>
              </a:spcBef>
              <a:spcAft>
                <a:spcPts val="0"/>
              </a:spcAft>
              <a:buNone/>
            </a:pPr>
            <a:r>
              <a:rPr lang="en-US" sz="1100">
                <a:latin typeface="Lato"/>
                <a:ea typeface="Lato"/>
                <a:cs typeface="Lato"/>
                <a:sym typeface="Lato"/>
              </a:rPr>
              <a:t>CTO Stock Inspector &amp; CMLO</a:t>
            </a:r>
            <a:endParaRPr sz="1100">
              <a:latin typeface="Lato"/>
              <a:ea typeface="Lato"/>
              <a:cs typeface="Lato"/>
              <a:sym typeface="Lato"/>
            </a:endParaRPr>
          </a:p>
          <a:p>
            <a:pPr indent="0" lvl="0" marL="0" rtl="0" algn="l">
              <a:lnSpc>
                <a:spcPct val="133333"/>
              </a:lnSpc>
              <a:spcBef>
                <a:spcPts val="0"/>
              </a:spcBef>
              <a:spcAft>
                <a:spcPts val="0"/>
              </a:spcAft>
              <a:buNone/>
            </a:pPr>
            <a:r>
              <a:rPr lang="en-US" sz="1100">
                <a:latin typeface="Lato"/>
                <a:ea typeface="Lato"/>
                <a:cs typeface="Lato"/>
                <a:sym typeface="Lato"/>
              </a:rPr>
              <a:t>Photo Checker</a:t>
            </a:r>
            <a:endParaRPr sz="1100">
              <a:latin typeface="Lato"/>
              <a:ea typeface="Lato"/>
              <a:cs typeface="Lato"/>
              <a:sym typeface="Lato"/>
            </a:endParaRPr>
          </a:p>
          <a:p>
            <a:pPr indent="0" lvl="0" marL="0" rtl="0" algn="l">
              <a:lnSpc>
                <a:spcPct val="133333"/>
              </a:lnSpc>
              <a:spcBef>
                <a:spcPts val="0"/>
              </a:spcBef>
              <a:spcAft>
                <a:spcPts val="0"/>
              </a:spcAft>
              <a:buNone/>
            </a:pPr>
            <a:r>
              <a:t/>
            </a:r>
            <a:endParaRPr sz="1100">
              <a:latin typeface="Lato"/>
              <a:ea typeface="Lato"/>
              <a:cs typeface="Lato"/>
              <a:sym typeface="Lato"/>
            </a:endParaRPr>
          </a:p>
        </p:txBody>
      </p:sp>
      <p:sp>
        <p:nvSpPr>
          <p:cNvPr id="261" name="Google Shape;261;p2"/>
          <p:cNvSpPr/>
          <p:nvPr/>
        </p:nvSpPr>
        <p:spPr>
          <a:xfrm>
            <a:off x="573075" y="200575"/>
            <a:ext cx="1083900" cy="329400"/>
          </a:xfrm>
          <a:prstGeom prst="chevron">
            <a:avLst>
              <a:gd fmla="val 50000" name="adj"/>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
          <p:cNvSpPr txBox="1"/>
          <p:nvPr/>
        </p:nvSpPr>
        <p:spPr>
          <a:xfrm>
            <a:off x="750475" y="174350"/>
            <a:ext cx="14466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Our Team</a:t>
            </a:r>
            <a:endParaRPr sz="1100">
              <a:latin typeface="Lato"/>
              <a:ea typeface="Lato"/>
              <a:cs typeface="Lato"/>
              <a:sym typeface="Lato"/>
            </a:endParaRPr>
          </a:p>
        </p:txBody>
      </p:sp>
      <p:sp>
        <p:nvSpPr>
          <p:cNvPr id="263" name="Google Shape;263;p2"/>
          <p:cNvSpPr/>
          <p:nvPr/>
        </p:nvSpPr>
        <p:spPr>
          <a:xfrm>
            <a:off x="1580775" y="189825"/>
            <a:ext cx="2388000" cy="3294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
          <p:cNvSpPr txBox="1"/>
          <p:nvPr/>
        </p:nvSpPr>
        <p:spPr>
          <a:xfrm>
            <a:off x="1733175" y="189825"/>
            <a:ext cx="24546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Background on our Project Topic</a:t>
            </a:r>
            <a:endParaRPr b="1" sz="1100">
              <a:latin typeface="Lato"/>
              <a:ea typeface="Lato"/>
              <a:cs typeface="Lato"/>
              <a:sym typeface="Lato"/>
            </a:endParaRPr>
          </a:p>
        </p:txBody>
      </p:sp>
      <p:sp>
        <p:nvSpPr>
          <p:cNvPr id="265" name="Google Shape;265;p2"/>
          <p:cNvSpPr/>
          <p:nvPr/>
        </p:nvSpPr>
        <p:spPr>
          <a:xfrm>
            <a:off x="3911350" y="207450"/>
            <a:ext cx="1518600" cy="3294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
          <p:cNvSpPr txBox="1"/>
          <p:nvPr/>
        </p:nvSpPr>
        <p:spPr>
          <a:xfrm>
            <a:off x="4095250" y="207450"/>
            <a:ext cx="11508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Our AI Model</a:t>
            </a:r>
            <a:endParaRPr sz="1100">
              <a:latin typeface="Lato"/>
              <a:ea typeface="Lato"/>
              <a:cs typeface="Lato"/>
              <a:sym typeface="Lato"/>
            </a:endParaRPr>
          </a:p>
        </p:txBody>
      </p:sp>
      <p:sp>
        <p:nvSpPr>
          <p:cNvPr id="267" name="Google Shape;267;p2"/>
          <p:cNvSpPr/>
          <p:nvPr/>
        </p:nvSpPr>
        <p:spPr>
          <a:xfrm>
            <a:off x="5372525" y="189825"/>
            <a:ext cx="1518600" cy="3294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
          <p:cNvSpPr txBox="1"/>
          <p:nvPr/>
        </p:nvSpPr>
        <p:spPr>
          <a:xfrm>
            <a:off x="5556425" y="174350"/>
            <a:ext cx="11508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Our Results</a:t>
            </a:r>
            <a:endParaRPr sz="1100">
              <a:latin typeface="Lato"/>
              <a:ea typeface="Lato"/>
              <a:cs typeface="Lato"/>
              <a:sym typeface="Lato"/>
            </a:endParaRPr>
          </a:p>
        </p:txBody>
      </p:sp>
      <p:sp>
        <p:nvSpPr>
          <p:cNvPr id="269" name="Google Shape;269;p2"/>
          <p:cNvSpPr/>
          <p:nvPr/>
        </p:nvSpPr>
        <p:spPr>
          <a:xfrm>
            <a:off x="6833700" y="189825"/>
            <a:ext cx="1518600" cy="3294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
          <p:cNvSpPr txBox="1"/>
          <p:nvPr/>
        </p:nvSpPr>
        <p:spPr>
          <a:xfrm>
            <a:off x="7031500" y="189825"/>
            <a:ext cx="11508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Conclusion</a:t>
            </a:r>
            <a:endParaRPr sz="110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92037f2da4_0_26"/>
          <p:cNvSpPr/>
          <p:nvPr/>
        </p:nvSpPr>
        <p:spPr>
          <a:xfrm>
            <a:off x="7983020" y="4649056"/>
            <a:ext cx="1083900" cy="457200"/>
          </a:xfrm>
          <a:prstGeom prst="rect">
            <a:avLst/>
          </a:prstGeom>
          <a:solidFill>
            <a:schemeClr val="l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Bookman Old Style"/>
              <a:ea typeface="Bookman Old Style"/>
              <a:cs typeface="Bookman Old Style"/>
              <a:sym typeface="Bookman Old Style"/>
            </a:endParaRPr>
          </a:p>
        </p:txBody>
      </p:sp>
      <p:sp>
        <p:nvSpPr>
          <p:cNvPr id="276" name="Google Shape;276;g92037f2da4_0_26"/>
          <p:cNvSpPr txBox="1"/>
          <p:nvPr/>
        </p:nvSpPr>
        <p:spPr>
          <a:xfrm>
            <a:off x="576950" y="1005925"/>
            <a:ext cx="3330000" cy="4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800">
                <a:latin typeface="Caveat"/>
                <a:ea typeface="Caveat"/>
                <a:cs typeface="Caveat"/>
                <a:sym typeface="Caveat"/>
              </a:rPr>
              <a:t>Background on our</a:t>
            </a:r>
            <a:endParaRPr sz="3800">
              <a:latin typeface="Caveat"/>
              <a:ea typeface="Caveat"/>
              <a:cs typeface="Caveat"/>
              <a:sym typeface="Caveat"/>
            </a:endParaRPr>
          </a:p>
          <a:p>
            <a:pPr indent="0" lvl="0" marL="0" rtl="0" algn="l">
              <a:spcBef>
                <a:spcPts val="0"/>
              </a:spcBef>
              <a:spcAft>
                <a:spcPts val="0"/>
              </a:spcAft>
              <a:buNone/>
            </a:pPr>
            <a:r>
              <a:rPr lang="en-US" sz="3800">
                <a:latin typeface="Caveat"/>
                <a:ea typeface="Caveat"/>
                <a:cs typeface="Caveat"/>
                <a:sym typeface="Caveat"/>
              </a:rPr>
              <a:t>Project Topic</a:t>
            </a:r>
            <a:endParaRPr sz="3800">
              <a:latin typeface="Caveat"/>
              <a:ea typeface="Caveat"/>
              <a:cs typeface="Caveat"/>
              <a:sym typeface="Caveat"/>
            </a:endParaRPr>
          </a:p>
        </p:txBody>
      </p:sp>
      <p:pic>
        <p:nvPicPr>
          <p:cNvPr id="277" name="Google Shape;277;g92037f2da4_0_26"/>
          <p:cNvPicPr preferRelativeResize="0"/>
          <p:nvPr/>
        </p:nvPicPr>
        <p:blipFill rotWithShape="1">
          <a:blip r:embed="rId3">
            <a:alphaModFix amt="60000"/>
          </a:blip>
          <a:srcRect b="-809" l="10625" r="11243" t="810"/>
          <a:stretch/>
        </p:blipFill>
        <p:spPr>
          <a:xfrm>
            <a:off x="4574825" y="-48792"/>
            <a:ext cx="4571999" cy="5233967"/>
          </a:xfrm>
          <a:prstGeom prst="rect">
            <a:avLst/>
          </a:prstGeom>
          <a:noFill/>
          <a:ln>
            <a:noFill/>
          </a:ln>
        </p:spPr>
      </p:pic>
      <p:pic>
        <p:nvPicPr>
          <p:cNvPr id="278" name="Google Shape;278;g92037f2da4_0_26"/>
          <p:cNvPicPr preferRelativeResize="0"/>
          <p:nvPr/>
        </p:nvPicPr>
        <p:blipFill rotWithShape="1">
          <a:blip r:embed="rId4">
            <a:alphaModFix/>
          </a:blip>
          <a:srcRect b="23163" l="0" r="0" t="36838"/>
          <a:stretch/>
        </p:blipFill>
        <p:spPr>
          <a:xfrm>
            <a:off x="309850" y="2306700"/>
            <a:ext cx="2697075" cy="601750"/>
          </a:xfrm>
          <a:prstGeom prst="rect">
            <a:avLst/>
          </a:prstGeom>
          <a:noFill/>
          <a:ln>
            <a:noFill/>
          </a:ln>
        </p:spPr>
      </p:pic>
      <p:cxnSp>
        <p:nvCxnSpPr>
          <p:cNvPr id="279" name="Google Shape;279;g92037f2da4_0_26"/>
          <p:cNvCxnSpPr/>
          <p:nvPr/>
        </p:nvCxnSpPr>
        <p:spPr>
          <a:xfrm>
            <a:off x="4557600" y="-56062"/>
            <a:ext cx="28800" cy="5248500"/>
          </a:xfrm>
          <a:prstGeom prst="straightConnector1">
            <a:avLst/>
          </a:prstGeom>
          <a:noFill/>
          <a:ln cap="flat" cmpd="sng" w="76200">
            <a:solidFill>
              <a:srgbClr val="DD7E6B"/>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grpSp>
        <p:nvGrpSpPr>
          <p:cNvPr id="284" name="Google Shape;284;p4"/>
          <p:cNvGrpSpPr/>
          <p:nvPr/>
        </p:nvGrpSpPr>
        <p:grpSpPr>
          <a:xfrm>
            <a:off x="127323" y="2782587"/>
            <a:ext cx="3005212" cy="862269"/>
            <a:chOff x="-579037" y="1819862"/>
            <a:chExt cx="3005212" cy="862269"/>
          </a:xfrm>
        </p:grpSpPr>
        <p:sp>
          <p:nvSpPr>
            <p:cNvPr id="285" name="Google Shape;285;p4"/>
            <p:cNvSpPr txBox="1"/>
            <p:nvPr/>
          </p:nvSpPr>
          <p:spPr>
            <a:xfrm>
              <a:off x="-579037" y="2071831"/>
              <a:ext cx="3005212" cy="610300"/>
            </a:xfrm>
            <a:prstGeom prst="rect">
              <a:avLst/>
            </a:prstGeom>
            <a:noFill/>
            <a:ln>
              <a:noFill/>
            </a:ln>
          </p:spPr>
          <p:txBody>
            <a:bodyPr anchorCtr="0" anchor="t" bIns="0" lIns="0" spcFirstLastPara="1" rIns="0" wrap="square" tIns="0">
              <a:noAutofit/>
            </a:bodyPr>
            <a:lstStyle/>
            <a:p>
              <a:pPr indent="-171450" lvl="0" marL="171450" marR="0" rtl="0" algn="ctr">
                <a:lnSpc>
                  <a:spcPct val="150000"/>
                </a:lnSpc>
                <a:spcBef>
                  <a:spcPts val="0"/>
                </a:spcBef>
                <a:spcAft>
                  <a:spcPts val="0"/>
                </a:spcAft>
                <a:buClr>
                  <a:schemeClr val="lt1"/>
                </a:buClr>
                <a:buSzPts val="700"/>
                <a:buFont typeface="Arial"/>
                <a:buChar char="•"/>
              </a:pPr>
              <a:r>
                <a:rPr b="0" i="0" lang="en-US" sz="800" u="none" cap="none" strike="noStrike">
                  <a:solidFill>
                    <a:schemeClr val="lt1"/>
                  </a:solidFill>
                  <a:latin typeface="Lato"/>
                  <a:ea typeface="Lato"/>
                  <a:cs typeface="Lato"/>
                  <a:sym typeface="Lato"/>
                </a:rPr>
                <a:t>Title VII &amp; II of the Civil Rights Act of 1964</a:t>
              </a:r>
              <a:endParaRPr/>
            </a:p>
            <a:p>
              <a:pPr indent="-171450" lvl="0" marL="171450" marR="0" rtl="0" algn="ctr">
                <a:lnSpc>
                  <a:spcPct val="150000"/>
                </a:lnSpc>
                <a:spcBef>
                  <a:spcPts val="0"/>
                </a:spcBef>
                <a:spcAft>
                  <a:spcPts val="0"/>
                </a:spcAft>
                <a:buClr>
                  <a:schemeClr val="lt1"/>
                </a:buClr>
                <a:buSzPts val="700"/>
                <a:buFont typeface="Arial"/>
                <a:buChar char="•"/>
              </a:pPr>
              <a:r>
                <a:rPr b="0" i="0" lang="en-US" sz="800" u="none" cap="none" strike="noStrike">
                  <a:solidFill>
                    <a:schemeClr val="lt1"/>
                  </a:solidFill>
                  <a:latin typeface="Lato"/>
                  <a:ea typeface="Lato"/>
                  <a:cs typeface="Lato"/>
                  <a:sym typeface="Lato"/>
                </a:rPr>
                <a:t>Age Discrimination in Employment Act</a:t>
              </a:r>
              <a:endParaRPr/>
            </a:p>
            <a:p>
              <a:pPr indent="-171450" lvl="0" marL="171450" marR="0" rtl="0" algn="ctr">
                <a:lnSpc>
                  <a:spcPct val="150000"/>
                </a:lnSpc>
                <a:spcBef>
                  <a:spcPts val="0"/>
                </a:spcBef>
                <a:spcAft>
                  <a:spcPts val="0"/>
                </a:spcAft>
                <a:buClr>
                  <a:schemeClr val="lt1"/>
                </a:buClr>
                <a:buSzPts val="700"/>
                <a:buFont typeface="Arial"/>
                <a:buChar char="•"/>
              </a:pPr>
              <a:r>
                <a:rPr b="0" i="0" lang="en-US" sz="800" u="none" cap="none" strike="noStrike">
                  <a:solidFill>
                    <a:schemeClr val="lt1"/>
                  </a:solidFill>
                  <a:latin typeface="Lato"/>
                  <a:ea typeface="Lato"/>
                  <a:cs typeface="Lato"/>
                  <a:sym typeface="Lato"/>
                </a:rPr>
                <a:t>Americans with Disabilities Act </a:t>
              </a:r>
              <a:endParaRPr/>
            </a:p>
            <a:p>
              <a:pPr indent="-171450" lvl="0" marL="171450" marR="0" rtl="0" algn="ctr">
                <a:lnSpc>
                  <a:spcPct val="150000"/>
                </a:lnSpc>
                <a:spcBef>
                  <a:spcPts val="0"/>
                </a:spcBef>
                <a:spcAft>
                  <a:spcPts val="0"/>
                </a:spcAft>
                <a:buClr>
                  <a:schemeClr val="lt1"/>
                </a:buClr>
                <a:buSzPts val="700"/>
                <a:buFont typeface="Arial"/>
                <a:buChar char="•"/>
              </a:pPr>
              <a:r>
                <a:rPr b="0" i="0" lang="en-US" sz="800" u="none" cap="none" strike="noStrike">
                  <a:solidFill>
                    <a:schemeClr val="lt1"/>
                  </a:solidFill>
                  <a:latin typeface="Lato"/>
                  <a:ea typeface="Lato"/>
                  <a:cs typeface="Lato"/>
                  <a:sym typeface="Lato"/>
                </a:rPr>
                <a:t>Equal Pay Act </a:t>
              </a:r>
              <a:endParaRPr/>
            </a:p>
            <a:p>
              <a:pPr indent="-171450" lvl="0" marL="171450" marR="0" rtl="0" algn="ctr">
                <a:lnSpc>
                  <a:spcPct val="150000"/>
                </a:lnSpc>
                <a:spcBef>
                  <a:spcPts val="0"/>
                </a:spcBef>
                <a:spcAft>
                  <a:spcPts val="0"/>
                </a:spcAft>
                <a:buClr>
                  <a:schemeClr val="lt1"/>
                </a:buClr>
                <a:buSzPts val="700"/>
                <a:buFont typeface="Arial"/>
                <a:buChar char="•"/>
              </a:pPr>
              <a:r>
                <a:rPr b="0" i="0" lang="en-US" sz="800" u="none" cap="none" strike="noStrike">
                  <a:solidFill>
                    <a:schemeClr val="lt1"/>
                  </a:solidFill>
                  <a:latin typeface="Lato"/>
                  <a:ea typeface="Lato"/>
                  <a:cs typeface="Lato"/>
                  <a:sym typeface="Lato"/>
                </a:rPr>
                <a:t>Pregnancy Discrimination Act </a:t>
              </a:r>
              <a:endParaRPr/>
            </a:p>
            <a:p>
              <a:pPr indent="-171450" lvl="0" marL="171450" marR="0" rtl="0" algn="ctr">
                <a:lnSpc>
                  <a:spcPct val="150000"/>
                </a:lnSpc>
                <a:spcBef>
                  <a:spcPts val="0"/>
                </a:spcBef>
                <a:spcAft>
                  <a:spcPts val="0"/>
                </a:spcAft>
                <a:buClr>
                  <a:schemeClr val="lt1"/>
                </a:buClr>
                <a:buSzPts val="700"/>
                <a:buFont typeface="Arial"/>
                <a:buChar char="•"/>
              </a:pPr>
              <a:r>
                <a:rPr b="0" i="0" lang="en-US" sz="800" u="none" cap="none" strike="noStrike">
                  <a:solidFill>
                    <a:schemeClr val="lt1"/>
                  </a:solidFill>
                  <a:latin typeface="Lato"/>
                  <a:ea typeface="Lato"/>
                  <a:cs typeface="Lato"/>
                  <a:sym typeface="Lato"/>
                </a:rPr>
                <a:t>Genetic Information Non-Discrimination Act</a:t>
              </a:r>
              <a:endParaRPr/>
            </a:p>
            <a:p>
              <a:pPr indent="-171450" lvl="0" marL="171450" marR="0" rtl="0" algn="ctr">
                <a:lnSpc>
                  <a:spcPct val="150000"/>
                </a:lnSpc>
                <a:spcBef>
                  <a:spcPts val="0"/>
                </a:spcBef>
                <a:spcAft>
                  <a:spcPts val="0"/>
                </a:spcAft>
                <a:buClr>
                  <a:schemeClr val="lt1"/>
                </a:buClr>
                <a:buSzPts val="700"/>
                <a:buFont typeface="Arial"/>
                <a:buChar char="•"/>
              </a:pPr>
              <a:r>
                <a:rPr b="0" i="0" lang="en-US" sz="800" u="none" cap="none" strike="noStrike">
                  <a:solidFill>
                    <a:schemeClr val="lt1"/>
                  </a:solidFill>
                  <a:latin typeface="Lato"/>
                  <a:ea typeface="Lato"/>
                  <a:cs typeface="Lato"/>
                  <a:sym typeface="Lato"/>
                </a:rPr>
                <a:t>State Laws</a:t>
              </a:r>
              <a:endParaRPr/>
            </a:p>
            <a:p>
              <a:pPr indent="-127000" lvl="0" marL="171450" marR="0" rtl="0" algn="ctr">
                <a:lnSpc>
                  <a:spcPct val="171428"/>
                </a:lnSpc>
                <a:spcBef>
                  <a:spcPts val="0"/>
                </a:spcBef>
                <a:spcAft>
                  <a:spcPts val="0"/>
                </a:spcAft>
                <a:buClr>
                  <a:schemeClr val="lt1"/>
                </a:buClr>
                <a:buSzPts val="700"/>
                <a:buFont typeface="Arial"/>
                <a:buNone/>
              </a:pPr>
              <a:r>
                <a:t/>
              </a:r>
              <a:endParaRPr b="0" i="0" sz="900" u="none" cap="none" strike="noStrike">
                <a:solidFill>
                  <a:schemeClr val="dk1"/>
                </a:solidFill>
                <a:latin typeface="Calibri"/>
                <a:ea typeface="Calibri"/>
                <a:cs typeface="Calibri"/>
                <a:sym typeface="Calibri"/>
              </a:endParaRPr>
            </a:p>
            <a:p>
              <a:pPr indent="-127000" lvl="0" marL="171450" marR="0" rtl="0" algn="ctr">
                <a:lnSpc>
                  <a:spcPct val="171428"/>
                </a:lnSpc>
                <a:spcBef>
                  <a:spcPts val="0"/>
                </a:spcBef>
                <a:spcAft>
                  <a:spcPts val="0"/>
                </a:spcAft>
                <a:buClr>
                  <a:schemeClr val="lt1"/>
                </a:buClr>
                <a:buSzPts val="700"/>
                <a:buFont typeface="Arial"/>
                <a:buNone/>
              </a:pPr>
              <a:r>
                <a:t/>
              </a:r>
              <a:endParaRPr b="0" i="0" sz="900" u="none" cap="none" strike="noStrike">
                <a:solidFill>
                  <a:schemeClr val="dk1"/>
                </a:solidFill>
                <a:latin typeface="Calibri"/>
                <a:ea typeface="Calibri"/>
                <a:cs typeface="Calibri"/>
                <a:sym typeface="Calibri"/>
              </a:endParaRPr>
            </a:p>
            <a:p>
              <a:pPr indent="-127000" lvl="0" marL="171450" marR="0" rtl="0" algn="ctr">
                <a:lnSpc>
                  <a:spcPct val="171428"/>
                </a:lnSpc>
                <a:spcBef>
                  <a:spcPts val="0"/>
                </a:spcBef>
                <a:spcAft>
                  <a:spcPts val="0"/>
                </a:spcAft>
                <a:buClr>
                  <a:schemeClr val="lt1"/>
                </a:buClr>
                <a:buSzPts val="700"/>
                <a:buFont typeface="Arial"/>
                <a:buNone/>
              </a:pPr>
              <a:r>
                <a:t/>
              </a:r>
              <a:endParaRPr b="0" i="0" sz="900" u="none" cap="none" strike="noStrike">
                <a:solidFill>
                  <a:schemeClr val="dk1"/>
                </a:solidFill>
                <a:latin typeface="Calibri"/>
                <a:ea typeface="Calibri"/>
                <a:cs typeface="Calibri"/>
                <a:sym typeface="Calibri"/>
              </a:endParaRPr>
            </a:p>
            <a:p>
              <a:pPr indent="-127000" lvl="0" marL="171450" marR="0" rtl="0" algn="ctr">
                <a:lnSpc>
                  <a:spcPct val="171428"/>
                </a:lnSpc>
                <a:spcBef>
                  <a:spcPts val="0"/>
                </a:spcBef>
                <a:spcAft>
                  <a:spcPts val="0"/>
                </a:spcAft>
                <a:buClr>
                  <a:schemeClr val="lt1"/>
                </a:buClr>
                <a:buSzPts val="700"/>
                <a:buFont typeface="Arial"/>
                <a:buNone/>
              </a:pPr>
              <a:r>
                <a:t/>
              </a:r>
              <a:endParaRPr b="0" i="0" sz="900" u="none" cap="none" strike="noStrike">
                <a:solidFill>
                  <a:schemeClr val="dk1"/>
                </a:solidFill>
                <a:latin typeface="Calibri"/>
                <a:ea typeface="Calibri"/>
                <a:cs typeface="Calibri"/>
                <a:sym typeface="Calibri"/>
              </a:endParaRPr>
            </a:p>
            <a:p>
              <a:pPr indent="-127000" lvl="0" marL="171450" marR="0" rtl="0" algn="ctr">
                <a:lnSpc>
                  <a:spcPct val="171428"/>
                </a:lnSpc>
                <a:spcBef>
                  <a:spcPts val="0"/>
                </a:spcBef>
                <a:spcAft>
                  <a:spcPts val="0"/>
                </a:spcAft>
                <a:buClr>
                  <a:schemeClr val="lt1"/>
                </a:buClr>
                <a:buSzPts val="700"/>
                <a:buFont typeface="Arial"/>
                <a:buNone/>
              </a:pPr>
              <a:r>
                <a:t/>
              </a:r>
              <a:endParaRPr b="0" i="0" sz="900" u="none" cap="none" strike="noStrike">
                <a:solidFill>
                  <a:srgbClr val="000000"/>
                </a:solidFill>
                <a:latin typeface="Arial"/>
                <a:ea typeface="Arial"/>
                <a:cs typeface="Arial"/>
                <a:sym typeface="Arial"/>
              </a:endParaRPr>
            </a:p>
          </p:txBody>
        </p:sp>
        <p:sp>
          <p:nvSpPr>
            <p:cNvPr id="286" name="Google Shape;286;p4"/>
            <p:cNvSpPr txBox="1"/>
            <p:nvPr/>
          </p:nvSpPr>
          <p:spPr>
            <a:xfrm>
              <a:off x="757536" y="1819862"/>
              <a:ext cx="977700" cy="123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1" i="0" lang="en-US" sz="1000" u="none" cap="none" strike="noStrike">
                  <a:solidFill>
                    <a:schemeClr val="lt1"/>
                  </a:solidFill>
                  <a:latin typeface="Lato"/>
                  <a:ea typeface="Lato"/>
                  <a:cs typeface="Lato"/>
                  <a:sym typeface="Lato"/>
                </a:rPr>
                <a:t>USA</a:t>
              </a:r>
              <a:endParaRPr b="1" i="0" sz="800" u="none" cap="none" strike="noStrike">
                <a:solidFill>
                  <a:schemeClr val="lt1"/>
                </a:solidFill>
                <a:latin typeface="Lato"/>
                <a:ea typeface="Lato"/>
                <a:cs typeface="Lato"/>
                <a:sym typeface="Lato"/>
              </a:endParaRPr>
            </a:p>
          </p:txBody>
        </p:sp>
      </p:grpSp>
      <p:pic>
        <p:nvPicPr>
          <p:cNvPr id="287" name="Google Shape;287;p4"/>
          <p:cNvPicPr preferRelativeResize="0"/>
          <p:nvPr/>
        </p:nvPicPr>
        <p:blipFill>
          <a:blip r:embed="rId3">
            <a:alphaModFix/>
          </a:blip>
          <a:stretch>
            <a:fillRect/>
          </a:stretch>
        </p:blipFill>
        <p:spPr>
          <a:xfrm>
            <a:off x="8212501" y="4388475"/>
            <a:ext cx="825725" cy="831226"/>
          </a:xfrm>
          <a:prstGeom prst="rect">
            <a:avLst/>
          </a:prstGeom>
          <a:noFill/>
          <a:ln>
            <a:noFill/>
          </a:ln>
        </p:spPr>
      </p:pic>
      <p:pic>
        <p:nvPicPr>
          <p:cNvPr id="288" name="Google Shape;288;p4"/>
          <p:cNvPicPr preferRelativeResize="0"/>
          <p:nvPr/>
        </p:nvPicPr>
        <p:blipFill rotWithShape="1">
          <a:blip r:embed="rId4">
            <a:alphaModFix/>
          </a:blip>
          <a:srcRect b="5188" l="0" r="0" t="30523"/>
          <a:stretch/>
        </p:blipFill>
        <p:spPr>
          <a:xfrm>
            <a:off x="1910606" y="749412"/>
            <a:ext cx="7227018" cy="3589001"/>
          </a:xfrm>
          <a:prstGeom prst="rect">
            <a:avLst/>
          </a:prstGeom>
          <a:noFill/>
          <a:ln>
            <a:noFill/>
          </a:ln>
        </p:spPr>
      </p:pic>
      <p:cxnSp>
        <p:nvCxnSpPr>
          <p:cNvPr id="289" name="Google Shape;289;p4"/>
          <p:cNvCxnSpPr/>
          <p:nvPr/>
        </p:nvCxnSpPr>
        <p:spPr>
          <a:xfrm>
            <a:off x="10950" y="700400"/>
            <a:ext cx="9138000" cy="10800"/>
          </a:xfrm>
          <a:prstGeom prst="straightConnector1">
            <a:avLst/>
          </a:prstGeom>
          <a:noFill/>
          <a:ln cap="flat" cmpd="sng" w="76200">
            <a:solidFill>
              <a:srgbClr val="DD7E6B"/>
            </a:solidFill>
            <a:prstDash val="solid"/>
            <a:round/>
            <a:headEnd len="med" w="med" type="none"/>
            <a:tailEnd len="med" w="med" type="none"/>
          </a:ln>
        </p:spPr>
      </p:cxnSp>
      <p:cxnSp>
        <p:nvCxnSpPr>
          <p:cNvPr id="290" name="Google Shape;290;p4"/>
          <p:cNvCxnSpPr/>
          <p:nvPr/>
        </p:nvCxnSpPr>
        <p:spPr>
          <a:xfrm>
            <a:off x="-375" y="4376625"/>
            <a:ext cx="9138000" cy="10800"/>
          </a:xfrm>
          <a:prstGeom prst="straightConnector1">
            <a:avLst/>
          </a:prstGeom>
          <a:noFill/>
          <a:ln cap="flat" cmpd="sng" w="76200">
            <a:solidFill>
              <a:srgbClr val="DD7E6B"/>
            </a:solidFill>
            <a:prstDash val="solid"/>
            <a:round/>
            <a:headEnd len="med" w="med" type="none"/>
            <a:tailEnd len="med" w="med" type="none"/>
          </a:ln>
        </p:spPr>
      </p:cxnSp>
      <p:sp>
        <p:nvSpPr>
          <p:cNvPr id="291" name="Google Shape;291;p4"/>
          <p:cNvSpPr/>
          <p:nvPr/>
        </p:nvSpPr>
        <p:spPr>
          <a:xfrm>
            <a:off x="251700" y="1617625"/>
            <a:ext cx="219000" cy="200400"/>
          </a:xfrm>
          <a:prstGeom prst="ellipse">
            <a:avLst/>
          </a:prstGeom>
          <a:solidFill>
            <a:srgbClr val="A7E6A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
          <p:cNvSpPr/>
          <p:nvPr/>
        </p:nvSpPr>
        <p:spPr>
          <a:xfrm>
            <a:off x="251700" y="3290413"/>
            <a:ext cx="219000" cy="200400"/>
          </a:xfrm>
          <a:prstGeom prst="ellipse">
            <a:avLst/>
          </a:prstGeom>
          <a:solidFill>
            <a:srgbClr val="EA999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
          <p:cNvSpPr/>
          <p:nvPr/>
        </p:nvSpPr>
        <p:spPr>
          <a:xfrm>
            <a:off x="251700" y="2734513"/>
            <a:ext cx="219000" cy="200400"/>
          </a:xfrm>
          <a:prstGeom prst="ellipse">
            <a:avLst/>
          </a:prstGeom>
          <a:solidFill>
            <a:srgbClr val="FFE59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
          <p:cNvSpPr/>
          <p:nvPr/>
        </p:nvSpPr>
        <p:spPr>
          <a:xfrm>
            <a:off x="251700" y="2204213"/>
            <a:ext cx="219000" cy="200400"/>
          </a:xfrm>
          <a:prstGeom prst="ellipse">
            <a:avLst/>
          </a:prstGeom>
          <a:solidFill>
            <a:srgbClr val="42D2C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
          <p:cNvSpPr/>
          <p:nvPr/>
        </p:nvSpPr>
        <p:spPr>
          <a:xfrm>
            <a:off x="251700" y="3846300"/>
            <a:ext cx="219000" cy="200400"/>
          </a:xfrm>
          <a:prstGeom prst="ellipse">
            <a:avLst/>
          </a:prstGeom>
          <a:solidFill>
            <a:srgbClr val="D2427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
          <p:cNvSpPr txBox="1"/>
          <p:nvPr/>
        </p:nvSpPr>
        <p:spPr>
          <a:xfrm>
            <a:off x="183400" y="831650"/>
            <a:ext cx="2728800" cy="4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900">
                <a:latin typeface="Caveat"/>
                <a:ea typeface="Caveat"/>
                <a:cs typeface="Caveat"/>
                <a:sym typeface="Caveat"/>
              </a:rPr>
              <a:t>Usage</a:t>
            </a:r>
            <a:endParaRPr sz="2900">
              <a:latin typeface="Caveat"/>
              <a:ea typeface="Caveat"/>
              <a:cs typeface="Caveat"/>
              <a:sym typeface="Caveat"/>
            </a:endParaRPr>
          </a:p>
        </p:txBody>
      </p:sp>
      <p:sp>
        <p:nvSpPr>
          <p:cNvPr id="297" name="Google Shape;297;p4"/>
          <p:cNvSpPr txBox="1"/>
          <p:nvPr/>
        </p:nvSpPr>
        <p:spPr>
          <a:xfrm>
            <a:off x="546900" y="1518763"/>
            <a:ext cx="30000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lang="en-US" sz="1100">
                <a:latin typeface="Lato"/>
                <a:ea typeface="Lato"/>
                <a:cs typeface="Lato"/>
                <a:sym typeface="Lato"/>
              </a:rPr>
              <a:t>In use</a:t>
            </a:r>
            <a:endParaRPr sz="1600"/>
          </a:p>
        </p:txBody>
      </p:sp>
      <p:sp>
        <p:nvSpPr>
          <p:cNvPr id="298" name="Google Shape;298;p4"/>
          <p:cNvSpPr txBox="1"/>
          <p:nvPr/>
        </p:nvSpPr>
        <p:spPr>
          <a:xfrm>
            <a:off x="546900" y="1977588"/>
            <a:ext cx="30000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lang="en-US" sz="1100">
                <a:latin typeface="Lato"/>
                <a:ea typeface="Lato"/>
                <a:cs typeface="Lato"/>
                <a:sym typeface="Lato"/>
              </a:rPr>
              <a:t>Approved for use</a:t>
            </a:r>
            <a:endParaRPr sz="1100">
              <a:latin typeface="Lato"/>
              <a:ea typeface="Lato"/>
              <a:cs typeface="Lato"/>
              <a:sym typeface="Lato"/>
            </a:endParaRPr>
          </a:p>
          <a:p>
            <a:pPr indent="0" lvl="0" marL="0" rtl="0" algn="l">
              <a:lnSpc>
                <a:spcPct val="133333"/>
              </a:lnSpc>
              <a:spcBef>
                <a:spcPts val="0"/>
              </a:spcBef>
              <a:spcAft>
                <a:spcPts val="0"/>
              </a:spcAft>
              <a:buNone/>
            </a:pPr>
            <a:r>
              <a:rPr lang="en-US" sz="1100">
                <a:latin typeface="Lato"/>
                <a:ea typeface="Lato"/>
                <a:cs typeface="Lato"/>
                <a:sym typeface="Lato"/>
              </a:rPr>
              <a:t>(not implemented)</a:t>
            </a:r>
            <a:endParaRPr sz="1100">
              <a:latin typeface="Lato"/>
              <a:ea typeface="Lato"/>
              <a:cs typeface="Lato"/>
              <a:sym typeface="Lato"/>
            </a:endParaRPr>
          </a:p>
        </p:txBody>
      </p:sp>
      <p:sp>
        <p:nvSpPr>
          <p:cNvPr id="299" name="Google Shape;299;p4"/>
          <p:cNvSpPr txBox="1"/>
          <p:nvPr/>
        </p:nvSpPr>
        <p:spPr>
          <a:xfrm>
            <a:off x="537125" y="2603975"/>
            <a:ext cx="30000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lang="en-US" sz="1100">
                <a:latin typeface="Lato"/>
                <a:ea typeface="Lato"/>
                <a:cs typeface="Lato"/>
                <a:sym typeface="Lato"/>
              </a:rPr>
              <a:t>Considering</a:t>
            </a:r>
            <a:endParaRPr sz="1100">
              <a:latin typeface="Lato"/>
              <a:ea typeface="Lato"/>
              <a:cs typeface="Lato"/>
              <a:sym typeface="Lato"/>
            </a:endParaRPr>
          </a:p>
          <a:p>
            <a:pPr indent="0" lvl="0" marL="0" rtl="0" algn="l">
              <a:lnSpc>
                <a:spcPct val="133333"/>
              </a:lnSpc>
              <a:spcBef>
                <a:spcPts val="0"/>
              </a:spcBef>
              <a:spcAft>
                <a:spcPts val="0"/>
              </a:spcAft>
              <a:buNone/>
            </a:pPr>
            <a:r>
              <a:rPr lang="en-US" sz="1100">
                <a:latin typeface="Lato"/>
                <a:ea typeface="Lato"/>
                <a:cs typeface="Lato"/>
                <a:sym typeface="Lato"/>
              </a:rPr>
              <a:t>technology</a:t>
            </a:r>
            <a:endParaRPr sz="1100">
              <a:latin typeface="Lato"/>
              <a:ea typeface="Lato"/>
              <a:cs typeface="Lato"/>
              <a:sym typeface="Lato"/>
            </a:endParaRPr>
          </a:p>
        </p:txBody>
      </p:sp>
      <p:sp>
        <p:nvSpPr>
          <p:cNvPr id="300" name="Google Shape;300;p4"/>
          <p:cNvSpPr txBox="1"/>
          <p:nvPr/>
        </p:nvSpPr>
        <p:spPr>
          <a:xfrm>
            <a:off x="518250" y="3225913"/>
            <a:ext cx="30000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lang="en-US" sz="1100">
                <a:latin typeface="Lato"/>
                <a:ea typeface="Lato"/>
                <a:cs typeface="Lato"/>
                <a:sym typeface="Lato"/>
              </a:rPr>
              <a:t>No evidence of</a:t>
            </a:r>
            <a:endParaRPr sz="1100">
              <a:latin typeface="Lato"/>
              <a:ea typeface="Lato"/>
              <a:cs typeface="Lato"/>
              <a:sym typeface="Lato"/>
            </a:endParaRPr>
          </a:p>
          <a:p>
            <a:pPr indent="0" lvl="0" marL="0" rtl="0" algn="l">
              <a:lnSpc>
                <a:spcPct val="133333"/>
              </a:lnSpc>
              <a:spcBef>
                <a:spcPts val="0"/>
              </a:spcBef>
              <a:spcAft>
                <a:spcPts val="0"/>
              </a:spcAft>
              <a:buNone/>
            </a:pPr>
            <a:r>
              <a:rPr lang="en-US" sz="1100">
                <a:latin typeface="Lato"/>
                <a:ea typeface="Lato"/>
                <a:cs typeface="Lato"/>
                <a:sym typeface="Lato"/>
              </a:rPr>
              <a:t>use</a:t>
            </a:r>
            <a:endParaRPr sz="1100">
              <a:latin typeface="Lato"/>
              <a:ea typeface="Lato"/>
              <a:cs typeface="Lato"/>
              <a:sym typeface="Lato"/>
            </a:endParaRPr>
          </a:p>
        </p:txBody>
      </p:sp>
      <p:sp>
        <p:nvSpPr>
          <p:cNvPr id="301" name="Google Shape;301;p4"/>
          <p:cNvSpPr txBox="1"/>
          <p:nvPr/>
        </p:nvSpPr>
        <p:spPr>
          <a:xfrm>
            <a:off x="594450" y="3765363"/>
            <a:ext cx="30000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lang="en-US" sz="1100">
                <a:latin typeface="Lato"/>
                <a:ea typeface="Lato"/>
                <a:cs typeface="Lato"/>
                <a:sym typeface="Lato"/>
              </a:rPr>
              <a:t>Banned</a:t>
            </a:r>
            <a:endParaRPr sz="1600"/>
          </a:p>
        </p:txBody>
      </p:sp>
      <p:sp>
        <p:nvSpPr>
          <p:cNvPr id="302" name="Google Shape;302;p4"/>
          <p:cNvSpPr/>
          <p:nvPr/>
        </p:nvSpPr>
        <p:spPr>
          <a:xfrm>
            <a:off x="573075" y="200575"/>
            <a:ext cx="1083900" cy="3294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
          <p:cNvSpPr txBox="1"/>
          <p:nvPr/>
        </p:nvSpPr>
        <p:spPr>
          <a:xfrm>
            <a:off x="750475" y="174350"/>
            <a:ext cx="14466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Our Team</a:t>
            </a:r>
            <a:endParaRPr sz="1100">
              <a:latin typeface="Lato"/>
              <a:ea typeface="Lato"/>
              <a:cs typeface="Lato"/>
              <a:sym typeface="Lato"/>
            </a:endParaRPr>
          </a:p>
        </p:txBody>
      </p:sp>
      <p:sp>
        <p:nvSpPr>
          <p:cNvPr id="304" name="Google Shape;304;p4"/>
          <p:cNvSpPr/>
          <p:nvPr/>
        </p:nvSpPr>
        <p:spPr>
          <a:xfrm>
            <a:off x="1580775" y="189825"/>
            <a:ext cx="2388000" cy="329400"/>
          </a:xfrm>
          <a:prstGeom prst="chevron">
            <a:avLst>
              <a:gd fmla="val 50000" name="adj"/>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
          <p:cNvSpPr txBox="1"/>
          <p:nvPr/>
        </p:nvSpPr>
        <p:spPr>
          <a:xfrm>
            <a:off x="1733175" y="189825"/>
            <a:ext cx="24546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Background on our Project Topic</a:t>
            </a:r>
            <a:endParaRPr b="1" sz="1100">
              <a:latin typeface="Lato"/>
              <a:ea typeface="Lato"/>
              <a:cs typeface="Lato"/>
              <a:sym typeface="Lato"/>
            </a:endParaRPr>
          </a:p>
        </p:txBody>
      </p:sp>
      <p:sp>
        <p:nvSpPr>
          <p:cNvPr id="306" name="Google Shape;306;p4"/>
          <p:cNvSpPr/>
          <p:nvPr/>
        </p:nvSpPr>
        <p:spPr>
          <a:xfrm>
            <a:off x="3911350" y="207450"/>
            <a:ext cx="1518600" cy="3294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
          <p:cNvSpPr/>
          <p:nvPr/>
        </p:nvSpPr>
        <p:spPr>
          <a:xfrm>
            <a:off x="5372525" y="189825"/>
            <a:ext cx="1518600" cy="3294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
          <p:cNvSpPr/>
          <p:nvPr/>
        </p:nvSpPr>
        <p:spPr>
          <a:xfrm>
            <a:off x="6833700" y="189825"/>
            <a:ext cx="1518600" cy="3294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
          <p:cNvSpPr txBox="1"/>
          <p:nvPr/>
        </p:nvSpPr>
        <p:spPr>
          <a:xfrm>
            <a:off x="4095250" y="207450"/>
            <a:ext cx="11508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Our AI Model</a:t>
            </a:r>
            <a:endParaRPr sz="1100">
              <a:latin typeface="Lato"/>
              <a:ea typeface="Lato"/>
              <a:cs typeface="Lato"/>
              <a:sym typeface="Lato"/>
            </a:endParaRPr>
          </a:p>
        </p:txBody>
      </p:sp>
      <p:sp>
        <p:nvSpPr>
          <p:cNvPr id="310" name="Google Shape;310;p4"/>
          <p:cNvSpPr txBox="1"/>
          <p:nvPr/>
        </p:nvSpPr>
        <p:spPr>
          <a:xfrm>
            <a:off x="5556425" y="174350"/>
            <a:ext cx="11508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Our Results</a:t>
            </a:r>
            <a:endParaRPr sz="1100">
              <a:latin typeface="Lato"/>
              <a:ea typeface="Lato"/>
              <a:cs typeface="Lato"/>
              <a:sym typeface="Lato"/>
            </a:endParaRPr>
          </a:p>
        </p:txBody>
      </p:sp>
      <p:sp>
        <p:nvSpPr>
          <p:cNvPr id="311" name="Google Shape;311;p4"/>
          <p:cNvSpPr txBox="1"/>
          <p:nvPr/>
        </p:nvSpPr>
        <p:spPr>
          <a:xfrm>
            <a:off x="7031500" y="189825"/>
            <a:ext cx="11508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Conclusion</a:t>
            </a:r>
            <a:endParaRPr sz="11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500"/>
                                        <p:tgtEl>
                                          <p:spTgt spid="2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g92037f2da4_0_63"/>
          <p:cNvPicPr preferRelativeResize="0"/>
          <p:nvPr/>
        </p:nvPicPr>
        <p:blipFill>
          <a:blip r:embed="rId3">
            <a:alphaModFix/>
          </a:blip>
          <a:stretch>
            <a:fillRect/>
          </a:stretch>
        </p:blipFill>
        <p:spPr>
          <a:xfrm>
            <a:off x="8212501" y="4388475"/>
            <a:ext cx="825725" cy="831226"/>
          </a:xfrm>
          <a:prstGeom prst="rect">
            <a:avLst/>
          </a:prstGeom>
          <a:noFill/>
          <a:ln>
            <a:noFill/>
          </a:ln>
        </p:spPr>
      </p:pic>
      <p:cxnSp>
        <p:nvCxnSpPr>
          <p:cNvPr id="317" name="Google Shape;317;g92037f2da4_0_63"/>
          <p:cNvCxnSpPr/>
          <p:nvPr/>
        </p:nvCxnSpPr>
        <p:spPr>
          <a:xfrm>
            <a:off x="10950" y="700400"/>
            <a:ext cx="9138000" cy="10800"/>
          </a:xfrm>
          <a:prstGeom prst="straightConnector1">
            <a:avLst/>
          </a:prstGeom>
          <a:noFill/>
          <a:ln cap="flat" cmpd="sng" w="76200">
            <a:solidFill>
              <a:srgbClr val="DD7E6B"/>
            </a:solidFill>
            <a:prstDash val="solid"/>
            <a:round/>
            <a:headEnd len="med" w="med" type="none"/>
            <a:tailEnd len="med" w="med" type="none"/>
          </a:ln>
        </p:spPr>
      </p:cxnSp>
      <p:cxnSp>
        <p:nvCxnSpPr>
          <p:cNvPr id="318" name="Google Shape;318;g92037f2da4_0_63"/>
          <p:cNvCxnSpPr/>
          <p:nvPr/>
        </p:nvCxnSpPr>
        <p:spPr>
          <a:xfrm>
            <a:off x="-375" y="4376625"/>
            <a:ext cx="9138000" cy="10800"/>
          </a:xfrm>
          <a:prstGeom prst="straightConnector1">
            <a:avLst/>
          </a:prstGeom>
          <a:noFill/>
          <a:ln cap="flat" cmpd="sng" w="76200">
            <a:solidFill>
              <a:srgbClr val="DD7E6B"/>
            </a:solidFill>
            <a:prstDash val="solid"/>
            <a:round/>
            <a:headEnd len="med" w="med" type="none"/>
            <a:tailEnd len="med" w="med" type="none"/>
          </a:ln>
        </p:spPr>
      </p:cxnSp>
      <p:sp>
        <p:nvSpPr>
          <p:cNvPr id="319" name="Google Shape;319;g92037f2da4_0_63"/>
          <p:cNvSpPr txBox="1"/>
          <p:nvPr/>
        </p:nvSpPr>
        <p:spPr>
          <a:xfrm>
            <a:off x="183400" y="831650"/>
            <a:ext cx="7252500" cy="4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900">
                <a:latin typeface="Caveat"/>
                <a:ea typeface="Caveat"/>
                <a:cs typeface="Caveat"/>
                <a:sym typeface="Caveat"/>
              </a:rPr>
              <a:t>The </a:t>
            </a:r>
            <a:r>
              <a:rPr lang="en-US" sz="2900">
                <a:solidFill>
                  <a:schemeClr val="dk1"/>
                </a:solidFill>
                <a:latin typeface="Caveat"/>
                <a:ea typeface="Caveat"/>
                <a:cs typeface="Caveat"/>
                <a:sym typeface="Caveat"/>
              </a:rPr>
              <a:t>Opportunities </a:t>
            </a:r>
            <a:r>
              <a:rPr lang="en-US" sz="2900">
                <a:latin typeface="Caveat"/>
                <a:ea typeface="Caveat"/>
                <a:cs typeface="Caveat"/>
                <a:sym typeface="Caveat"/>
              </a:rPr>
              <a:t>&amp; Threats of Facial Recognition</a:t>
            </a:r>
            <a:endParaRPr sz="2900">
              <a:latin typeface="Caveat"/>
              <a:ea typeface="Caveat"/>
              <a:cs typeface="Caveat"/>
              <a:sym typeface="Caveat"/>
            </a:endParaRPr>
          </a:p>
        </p:txBody>
      </p:sp>
      <p:pic>
        <p:nvPicPr>
          <p:cNvPr id="320" name="Google Shape;320;g92037f2da4_0_63"/>
          <p:cNvPicPr preferRelativeResize="0"/>
          <p:nvPr/>
        </p:nvPicPr>
        <p:blipFill rotWithShape="1">
          <a:blip r:embed="rId4">
            <a:alphaModFix/>
          </a:blip>
          <a:srcRect b="0" l="0" r="0" t="0"/>
          <a:stretch/>
        </p:blipFill>
        <p:spPr>
          <a:xfrm>
            <a:off x="6707225" y="2491100"/>
            <a:ext cx="1411002" cy="892975"/>
          </a:xfrm>
          <a:prstGeom prst="rect">
            <a:avLst/>
          </a:prstGeom>
          <a:noFill/>
          <a:ln>
            <a:noFill/>
          </a:ln>
          <a:effectLst>
            <a:outerShdw blurRad="292100" rotWithShape="0" algn="tl" dir="2700000" dist="139700">
              <a:srgbClr val="333333">
                <a:alpha val="64709"/>
              </a:srgbClr>
            </a:outerShdw>
          </a:effectLst>
        </p:spPr>
      </p:pic>
      <p:sp>
        <p:nvSpPr>
          <p:cNvPr id="321" name="Google Shape;321;g92037f2da4_0_63"/>
          <p:cNvSpPr/>
          <p:nvPr/>
        </p:nvSpPr>
        <p:spPr>
          <a:xfrm>
            <a:off x="573075" y="200575"/>
            <a:ext cx="1083900" cy="3294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g92037f2da4_0_63"/>
          <p:cNvSpPr/>
          <p:nvPr/>
        </p:nvSpPr>
        <p:spPr>
          <a:xfrm>
            <a:off x="1580775" y="189825"/>
            <a:ext cx="2388000" cy="329400"/>
          </a:xfrm>
          <a:prstGeom prst="chevron">
            <a:avLst>
              <a:gd fmla="val 50000" name="adj"/>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g92037f2da4_0_63"/>
          <p:cNvSpPr txBox="1"/>
          <p:nvPr/>
        </p:nvSpPr>
        <p:spPr>
          <a:xfrm>
            <a:off x="750475" y="174350"/>
            <a:ext cx="8256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Our Team</a:t>
            </a:r>
            <a:endParaRPr sz="1100">
              <a:latin typeface="Lato"/>
              <a:ea typeface="Lato"/>
              <a:cs typeface="Lato"/>
              <a:sym typeface="Lato"/>
            </a:endParaRPr>
          </a:p>
        </p:txBody>
      </p:sp>
      <p:sp>
        <p:nvSpPr>
          <p:cNvPr id="324" name="Google Shape;324;g92037f2da4_0_63"/>
          <p:cNvSpPr txBox="1"/>
          <p:nvPr/>
        </p:nvSpPr>
        <p:spPr>
          <a:xfrm>
            <a:off x="1718850" y="189825"/>
            <a:ext cx="24546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Background on our Project Topic</a:t>
            </a:r>
            <a:endParaRPr b="1" sz="1100">
              <a:latin typeface="Lato"/>
              <a:ea typeface="Lato"/>
              <a:cs typeface="Lato"/>
              <a:sym typeface="Lato"/>
            </a:endParaRPr>
          </a:p>
        </p:txBody>
      </p:sp>
      <p:sp>
        <p:nvSpPr>
          <p:cNvPr id="325" name="Google Shape;325;g92037f2da4_0_63"/>
          <p:cNvSpPr/>
          <p:nvPr/>
        </p:nvSpPr>
        <p:spPr>
          <a:xfrm>
            <a:off x="3911350" y="207450"/>
            <a:ext cx="1518600" cy="3294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92037f2da4_0_63"/>
          <p:cNvSpPr/>
          <p:nvPr/>
        </p:nvSpPr>
        <p:spPr>
          <a:xfrm>
            <a:off x="5372525" y="189825"/>
            <a:ext cx="1518600" cy="3294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g92037f2da4_0_63"/>
          <p:cNvSpPr/>
          <p:nvPr/>
        </p:nvSpPr>
        <p:spPr>
          <a:xfrm>
            <a:off x="6833700" y="189825"/>
            <a:ext cx="1518600" cy="3294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g92037f2da4_0_63"/>
          <p:cNvSpPr txBox="1"/>
          <p:nvPr/>
        </p:nvSpPr>
        <p:spPr>
          <a:xfrm>
            <a:off x="4095250" y="207450"/>
            <a:ext cx="11508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Our AI Model</a:t>
            </a:r>
            <a:endParaRPr sz="1100">
              <a:latin typeface="Lato"/>
              <a:ea typeface="Lato"/>
              <a:cs typeface="Lato"/>
              <a:sym typeface="Lato"/>
            </a:endParaRPr>
          </a:p>
        </p:txBody>
      </p:sp>
      <p:sp>
        <p:nvSpPr>
          <p:cNvPr id="329" name="Google Shape;329;g92037f2da4_0_63"/>
          <p:cNvSpPr txBox="1"/>
          <p:nvPr/>
        </p:nvSpPr>
        <p:spPr>
          <a:xfrm>
            <a:off x="5556425" y="174350"/>
            <a:ext cx="11508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Our Results</a:t>
            </a:r>
            <a:endParaRPr sz="1100">
              <a:latin typeface="Lato"/>
              <a:ea typeface="Lato"/>
              <a:cs typeface="Lato"/>
              <a:sym typeface="Lato"/>
            </a:endParaRPr>
          </a:p>
        </p:txBody>
      </p:sp>
      <p:sp>
        <p:nvSpPr>
          <p:cNvPr id="330" name="Google Shape;330;g92037f2da4_0_63"/>
          <p:cNvSpPr txBox="1"/>
          <p:nvPr/>
        </p:nvSpPr>
        <p:spPr>
          <a:xfrm>
            <a:off x="7031500" y="189825"/>
            <a:ext cx="11508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Conclusion</a:t>
            </a:r>
            <a:endParaRPr sz="1100">
              <a:latin typeface="Lato"/>
              <a:ea typeface="Lato"/>
              <a:cs typeface="Lato"/>
              <a:sym typeface="Lato"/>
            </a:endParaRPr>
          </a:p>
        </p:txBody>
      </p:sp>
      <p:sp>
        <p:nvSpPr>
          <p:cNvPr id="331" name="Google Shape;331;g92037f2da4_0_63"/>
          <p:cNvSpPr txBox="1"/>
          <p:nvPr/>
        </p:nvSpPr>
        <p:spPr>
          <a:xfrm>
            <a:off x="429825" y="2854925"/>
            <a:ext cx="3000000" cy="1475700"/>
          </a:xfrm>
          <a:prstGeom prst="rect">
            <a:avLst/>
          </a:prstGeom>
          <a:noFill/>
          <a:ln>
            <a:noFill/>
          </a:ln>
        </p:spPr>
        <p:txBody>
          <a:bodyPr anchorCtr="0" anchor="t" bIns="91425" lIns="91425" spcFirstLastPara="1" rIns="91425" wrap="square" tIns="91425">
            <a:noAutofit/>
          </a:bodyPr>
          <a:lstStyle/>
          <a:p>
            <a:pPr indent="-304800" lvl="0" marL="457200" rtl="0" algn="l">
              <a:lnSpc>
                <a:spcPct val="133333"/>
              </a:lnSpc>
              <a:spcBef>
                <a:spcPts val="0"/>
              </a:spcBef>
              <a:spcAft>
                <a:spcPts val="0"/>
              </a:spcAft>
              <a:buSzPts val="1200"/>
              <a:buFont typeface="Lato"/>
              <a:buChar char="●"/>
            </a:pPr>
            <a:r>
              <a:rPr lang="en-US" sz="1200">
                <a:latin typeface="Lato"/>
                <a:ea typeface="Lato"/>
                <a:cs typeface="Lato"/>
                <a:sym typeface="Lato"/>
              </a:rPr>
              <a:t>Surveillance</a:t>
            </a:r>
            <a:r>
              <a:rPr lang="en-US" sz="1200">
                <a:latin typeface="Lato"/>
                <a:ea typeface="Lato"/>
                <a:cs typeface="Lato"/>
                <a:sym typeface="Lato"/>
              </a:rPr>
              <a:t> of citizens</a:t>
            </a:r>
            <a:endParaRPr sz="1200">
              <a:latin typeface="Lato"/>
              <a:ea typeface="Lato"/>
              <a:cs typeface="Lato"/>
              <a:sym typeface="Lato"/>
            </a:endParaRPr>
          </a:p>
          <a:p>
            <a:pPr indent="-304800" lvl="0" marL="457200" rtl="0" algn="l">
              <a:lnSpc>
                <a:spcPct val="133333"/>
              </a:lnSpc>
              <a:spcBef>
                <a:spcPts val="0"/>
              </a:spcBef>
              <a:spcAft>
                <a:spcPts val="0"/>
              </a:spcAft>
              <a:buSzPts val="1200"/>
              <a:buFont typeface="Lato"/>
              <a:buChar char="●"/>
            </a:pPr>
            <a:r>
              <a:rPr lang="en-US" sz="1200">
                <a:latin typeface="Lato"/>
                <a:ea typeface="Lato"/>
                <a:cs typeface="Lato"/>
                <a:sym typeface="Lato"/>
              </a:rPr>
              <a:t>Tinder was accused of </a:t>
            </a:r>
            <a:r>
              <a:rPr lang="en-US" sz="1200">
                <a:latin typeface="Lato"/>
                <a:ea typeface="Lato"/>
                <a:cs typeface="Lato"/>
                <a:sym typeface="Lato"/>
              </a:rPr>
              <a:t>assigning</a:t>
            </a:r>
            <a:r>
              <a:rPr lang="en-US" sz="1200">
                <a:latin typeface="Lato"/>
                <a:ea typeface="Lato"/>
                <a:cs typeface="Lato"/>
                <a:sym typeface="Lato"/>
              </a:rPr>
              <a:t> desirability score to the different profiles</a:t>
            </a:r>
            <a:endParaRPr sz="1200">
              <a:latin typeface="Lato"/>
              <a:ea typeface="Lato"/>
              <a:cs typeface="Lato"/>
              <a:sym typeface="Lato"/>
            </a:endParaRPr>
          </a:p>
          <a:p>
            <a:pPr indent="-304800" lvl="0" marL="457200" rtl="0" algn="l">
              <a:lnSpc>
                <a:spcPct val="133333"/>
              </a:lnSpc>
              <a:spcBef>
                <a:spcPts val="0"/>
              </a:spcBef>
              <a:spcAft>
                <a:spcPts val="0"/>
              </a:spcAft>
              <a:buSzPts val="1200"/>
              <a:buFont typeface="Lato"/>
              <a:buChar char="●"/>
            </a:pPr>
            <a:r>
              <a:rPr lang="en-US" sz="1200">
                <a:latin typeface="Lato"/>
                <a:ea typeface="Lato"/>
                <a:cs typeface="Lato"/>
                <a:sym typeface="Lato"/>
              </a:rPr>
              <a:t>Racial &amp; Gender Bias</a:t>
            </a:r>
            <a:endParaRPr sz="1200">
              <a:latin typeface="Lato"/>
              <a:ea typeface="Lato"/>
              <a:cs typeface="Lato"/>
              <a:sym typeface="Lato"/>
            </a:endParaRPr>
          </a:p>
        </p:txBody>
      </p:sp>
      <p:sp>
        <p:nvSpPr>
          <p:cNvPr id="332" name="Google Shape;332;g92037f2da4_0_63"/>
          <p:cNvSpPr txBox="1"/>
          <p:nvPr/>
        </p:nvSpPr>
        <p:spPr>
          <a:xfrm>
            <a:off x="429825" y="1599025"/>
            <a:ext cx="3000000" cy="10575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t/>
            </a:r>
            <a:endParaRPr sz="1200">
              <a:latin typeface="Lato"/>
              <a:ea typeface="Lato"/>
              <a:cs typeface="Lato"/>
              <a:sym typeface="Lato"/>
            </a:endParaRPr>
          </a:p>
          <a:p>
            <a:pPr indent="-304800" lvl="0" marL="457200" rtl="0" algn="l">
              <a:lnSpc>
                <a:spcPct val="133333"/>
              </a:lnSpc>
              <a:spcBef>
                <a:spcPts val="0"/>
              </a:spcBef>
              <a:spcAft>
                <a:spcPts val="0"/>
              </a:spcAft>
              <a:buSzPts val="1200"/>
              <a:buFont typeface="Lato"/>
              <a:buChar char="●"/>
            </a:pPr>
            <a:r>
              <a:rPr lang="en-US" sz="1200">
                <a:latin typeface="Lato"/>
                <a:ea typeface="Lato"/>
                <a:cs typeface="Lato"/>
                <a:sym typeface="Lato"/>
              </a:rPr>
              <a:t>Prove of Identity</a:t>
            </a:r>
            <a:endParaRPr sz="1200">
              <a:latin typeface="Lato"/>
              <a:ea typeface="Lato"/>
              <a:cs typeface="Lato"/>
              <a:sym typeface="Lato"/>
            </a:endParaRPr>
          </a:p>
          <a:p>
            <a:pPr indent="-304800" lvl="0" marL="457200" rtl="0" algn="l">
              <a:lnSpc>
                <a:spcPct val="133333"/>
              </a:lnSpc>
              <a:spcBef>
                <a:spcPts val="0"/>
              </a:spcBef>
              <a:spcAft>
                <a:spcPts val="0"/>
              </a:spcAft>
              <a:buSzPts val="1200"/>
              <a:buFont typeface="Lato"/>
              <a:buChar char="●"/>
            </a:pPr>
            <a:r>
              <a:rPr lang="en-US" sz="1200">
                <a:latin typeface="Lato"/>
                <a:ea typeface="Lato"/>
                <a:cs typeface="Lato"/>
                <a:sym typeface="Lato"/>
              </a:rPr>
              <a:t>Security</a:t>
            </a:r>
            <a:endParaRPr sz="1200">
              <a:latin typeface="Lato"/>
              <a:ea typeface="Lato"/>
              <a:cs typeface="Lato"/>
              <a:sym typeface="Lato"/>
            </a:endParaRPr>
          </a:p>
        </p:txBody>
      </p:sp>
      <p:sp>
        <p:nvSpPr>
          <p:cNvPr id="333" name="Google Shape;333;g92037f2da4_0_63"/>
          <p:cNvSpPr txBox="1"/>
          <p:nvPr/>
        </p:nvSpPr>
        <p:spPr>
          <a:xfrm>
            <a:off x="573075" y="1433600"/>
            <a:ext cx="1810500" cy="10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38761D"/>
                </a:solidFill>
                <a:latin typeface="Caveat"/>
                <a:ea typeface="Caveat"/>
                <a:cs typeface="Caveat"/>
                <a:sym typeface="Caveat"/>
              </a:rPr>
              <a:t>Opportunities </a:t>
            </a:r>
            <a:endParaRPr sz="500">
              <a:solidFill>
                <a:srgbClr val="38761D"/>
              </a:solidFill>
            </a:endParaRPr>
          </a:p>
        </p:txBody>
      </p:sp>
      <p:sp>
        <p:nvSpPr>
          <p:cNvPr id="334" name="Google Shape;334;g92037f2da4_0_63"/>
          <p:cNvSpPr txBox="1"/>
          <p:nvPr/>
        </p:nvSpPr>
        <p:spPr>
          <a:xfrm>
            <a:off x="582225" y="2491100"/>
            <a:ext cx="1810500" cy="10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CC0000"/>
                </a:solidFill>
                <a:latin typeface="Caveat"/>
                <a:ea typeface="Caveat"/>
                <a:cs typeface="Caveat"/>
                <a:sym typeface="Caveat"/>
              </a:rPr>
              <a:t>Threats</a:t>
            </a:r>
            <a:endParaRPr sz="500">
              <a:solidFill>
                <a:srgbClr val="CC0000"/>
              </a:solidFill>
            </a:endParaRPr>
          </a:p>
        </p:txBody>
      </p:sp>
      <p:pic>
        <p:nvPicPr>
          <p:cNvPr id="335" name="Google Shape;335;g92037f2da4_0_63"/>
          <p:cNvPicPr preferRelativeResize="0"/>
          <p:nvPr/>
        </p:nvPicPr>
        <p:blipFill>
          <a:blip r:embed="rId5">
            <a:alphaModFix/>
          </a:blip>
          <a:stretch>
            <a:fillRect/>
          </a:stretch>
        </p:blipFill>
        <p:spPr>
          <a:xfrm>
            <a:off x="4709900" y="1766450"/>
            <a:ext cx="1525750" cy="2018685"/>
          </a:xfrm>
          <a:prstGeom prst="rect">
            <a:avLst/>
          </a:prstGeom>
          <a:noFill/>
          <a:ln>
            <a:noFill/>
          </a:ln>
        </p:spPr>
      </p:pic>
      <p:pic>
        <p:nvPicPr>
          <p:cNvPr id="336" name="Google Shape;336;g92037f2da4_0_63"/>
          <p:cNvPicPr preferRelativeResize="0"/>
          <p:nvPr/>
        </p:nvPicPr>
        <p:blipFill rotWithShape="1">
          <a:blip r:embed="rId6">
            <a:alphaModFix/>
          </a:blip>
          <a:srcRect b="0" l="0" r="0" t="0"/>
          <a:stretch/>
        </p:blipFill>
        <p:spPr>
          <a:xfrm>
            <a:off x="5626549" y="3279473"/>
            <a:ext cx="1525746" cy="626600"/>
          </a:xfrm>
          <a:prstGeom prst="rect">
            <a:avLst/>
          </a:prstGeom>
          <a:noFill/>
          <a:ln>
            <a:noFill/>
          </a:ln>
          <a:effectLst>
            <a:outerShdw blurRad="190500" rotWithShape="0" algn="tl">
              <a:srgbClr val="000000">
                <a:alpha val="69800"/>
              </a:srgbClr>
            </a:outerShdw>
          </a:effectLst>
        </p:spPr>
      </p:pic>
      <p:pic>
        <p:nvPicPr>
          <p:cNvPr id="337" name="Google Shape;337;g92037f2da4_0_63"/>
          <p:cNvPicPr preferRelativeResize="0"/>
          <p:nvPr/>
        </p:nvPicPr>
        <p:blipFill rotWithShape="1">
          <a:blip r:embed="rId7">
            <a:alphaModFix/>
          </a:blip>
          <a:srcRect b="0" l="0" r="0" t="0"/>
          <a:stretch/>
        </p:blipFill>
        <p:spPr>
          <a:xfrm>
            <a:off x="5979748" y="1625572"/>
            <a:ext cx="1456162" cy="892975"/>
          </a:xfrm>
          <a:prstGeom prst="rect">
            <a:avLst/>
          </a:prstGeom>
          <a:noFill/>
          <a:ln>
            <a:noFill/>
          </a:ln>
          <a:effectLst>
            <a:outerShdw blurRad="292100" rotWithShape="0" algn="tl" dir="2700000" dist="139700">
              <a:srgbClr val="333333">
                <a:alpha val="64709"/>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g92037f2da4_0_87"/>
          <p:cNvPicPr preferRelativeResize="0"/>
          <p:nvPr/>
        </p:nvPicPr>
        <p:blipFill>
          <a:blip r:embed="rId3">
            <a:alphaModFix/>
          </a:blip>
          <a:stretch>
            <a:fillRect/>
          </a:stretch>
        </p:blipFill>
        <p:spPr>
          <a:xfrm>
            <a:off x="8212501" y="4388475"/>
            <a:ext cx="825725" cy="831226"/>
          </a:xfrm>
          <a:prstGeom prst="rect">
            <a:avLst/>
          </a:prstGeom>
          <a:noFill/>
          <a:ln>
            <a:noFill/>
          </a:ln>
        </p:spPr>
      </p:pic>
      <p:cxnSp>
        <p:nvCxnSpPr>
          <p:cNvPr id="343" name="Google Shape;343;g92037f2da4_0_87"/>
          <p:cNvCxnSpPr/>
          <p:nvPr/>
        </p:nvCxnSpPr>
        <p:spPr>
          <a:xfrm>
            <a:off x="10950" y="700400"/>
            <a:ext cx="9138000" cy="10800"/>
          </a:xfrm>
          <a:prstGeom prst="straightConnector1">
            <a:avLst/>
          </a:prstGeom>
          <a:noFill/>
          <a:ln cap="flat" cmpd="sng" w="76200">
            <a:solidFill>
              <a:srgbClr val="DD7E6B"/>
            </a:solidFill>
            <a:prstDash val="solid"/>
            <a:round/>
            <a:headEnd len="med" w="med" type="none"/>
            <a:tailEnd len="med" w="med" type="none"/>
          </a:ln>
        </p:spPr>
      </p:cxnSp>
      <p:cxnSp>
        <p:nvCxnSpPr>
          <p:cNvPr id="344" name="Google Shape;344;g92037f2da4_0_87"/>
          <p:cNvCxnSpPr/>
          <p:nvPr/>
        </p:nvCxnSpPr>
        <p:spPr>
          <a:xfrm>
            <a:off x="-375" y="4376625"/>
            <a:ext cx="9138000" cy="10800"/>
          </a:xfrm>
          <a:prstGeom prst="straightConnector1">
            <a:avLst/>
          </a:prstGeom>
          <a:noFill/>
          <a:ln cap="flat" cmpd="sng" w="76200">
            <a:solidFill>
              <a:srgbClr val="DD7E6B"/>
            </a:solidFill>
            <a:prstDash val="solid"/>
            <a:round/>
            <a:headEnd len="med" w="med" type="none"/>
            <a:tailEnd len="med" w="med" type="none"/>
          </a:ln>
        </p:spPr>
      </p:cxnSp>
      <p:sp>
        <p:nvSpPr>
          <p:cNvPr id="345" name="Google Shape;345;g92037f2da4_0_87"/>
          <p:cNvSpPr txBox="1"/>
          <p:nvPr/>
        </p:nvSpPr>
        <p:spPr>
          <a:xfrm>
            <a:off x="183400" y="831650"/>
            <a:ext cx="7252500" cy="4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900">
                <a:latin typeface="Caveat"/>
                <a:ea typeface="Caveat"/>
                <a:cs typeface="Caveat"/>
                <a:sym typeface="Caveat"/>
              </a:rPr>
              <a:t>Our Objective</a:t>
            </a:r>
            <a:endParaRPr sz="2900">
              <a:latin typeface="Caveat"/>
              <a:ea typeface="Caveat"/>
              <a:cs typeface="Caveat"/>
              <a:sym typeface="Caveat"/>
            </a:endParaRPr>
          </a:p>
        </p:txBody>
      </p:sp>
      <p:sp>
        <p:nvSpPr>
          <p:cNvPr id="346" name="Google Shape;346;g92037f2da4_0_87"/>
          <p:cNvSpPr/>
          <p:nvPr/>
        </p:nvSpPr>
        <p:spPr>
          <a:xfrm>
            <a:off x="573075" y="200575"/>
            <a:ext cx="1083900" cy="3294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g92037f2da4_0_87"/>
          <p:cNvSpPr txBox="1"/>
          <p:nvPr/>
        </p:nvSpPr>
        <p:spPr>
          <a:xfrm>
            <a:off x="750475" y="174350"/>
            <a:ext cx="8256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Our Team</a:t>
            </a:r>
            <a:endParaRPr sz="1100">
              <a:latin typeface="Lato"/>
              <a:ea typeface="Lato"/>
              <a:cs typeface="Lato"/>
              <a:sym typeface="Lato"/>
            </a:endParaRPr>
          </a:p>
        </p:txBody>
      </p:sp>
      <p:sp>
        <p:nvSpPr>
          <p:cNvPr id="348" name="Google Shape;348;g92037f2da4_0_87"/>
          <p:cNvSpPr/>
          <p:nvPr/>
        </p:nvSpPr>
        <p:spPr>
          <a:xfrm>
            <a:off x="1580775" y="189825"/>
            <a:ext cx="2388000" cy="329400"/>
          </a:xfrm>
          <a:prstGeom prst="chevron">
            <a:avLst>
              <a:gd fmla="val 50000" name="adj"/>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g92037f2da4_0_87"/>
          <p:cNvSpPr txBox="1"/>
          <p:nvPr/>
        </p:nvSpPr>
        <p:spPr>
          <a:xfrm>
            <a:off x="1718850" y="189825"/>
            <a:ext cx="24546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Background on our Project Topic</a:t>
            </a:r>
            <a:endParaRPr b="1" sz="1100">
              <a:latin typeface="Lato"/>
              <a:ea typeface="Lato"/>
              <a:cs typeface="Lato"/>
              <a:sym typeface="Lato"/>
            </a:endParaRPr>
          </a:p>
        </p:txBody>
      </p:sp>
      <p:sp>
        <p:nvSpPr>
          <p:cNvPr id="350" name="Google Shape;350;g92037f2da4_0_87"/>
          <p:cNvSpPr/>
          <p:nvPr/>
        </p:nvSpPr>
        <p:spPr>
          <a:xfrm>
            <a:off x="3911350" y="207450"/>
            <a:ext cx="1518600" cy="3294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g92037f2da4_0_87"/>
          <p:cNvSpPr/>
          <p:nvPr/>
        </p:nvSpPr>
        <p:spPr>
          <a:xfrm>
            <a:off x="5372525" y="189825"/>
            <a:ext cx="1518600" cy="3294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g92037f2da4_0_87"/>
          <p:cNvSpPr/>
          <p:nvPr/>
        </p:nvSpPr>
        <p:spPr>
          <a:xfrm>
            <a:off x="6833700" y="189825"/>
            <a:ext cx="1518600" cy="3294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g92037f2da4_0_87"/>
          <p:cNvSpPr txBox="1"/>
          <p:nvPr/>
        </p:nvSpPr>
        <p:spPr>
          <a:xfrm>
            <a:off x="4095250" y="207450"/>
            <a:ext cx="11508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Our AI Model</a:t>
            </a:r>
            <a:endParaRPr sz="1100">
              <a:latin typeface="Lato"/>
              <a:ea typeface="Lato"/>
              <a:cs typeface="Lato"/>
              <a:sym typeface="Lato"/>
            </a:endParaRPr>
          </a:p>
        </p:txBody>
      </p:sp>
      <p:sp>
        <p:nvSpPr>
          <p:cNvPr id="354" name="Google Shape;354;g92037f2da4_0_87"/>
          <p:cNvSpPr txBox="1"/>
          <p:nvPr/>
        </p:nvSpPr>
        <p:spPr>
          <a:xfrm>
            <a:off x="5556425" y="174350"/>
            <a:ext cx="11508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Our Results</a:t>
            </a:r>
            <a:endParaRPr sz="1100">
              <a:latin typeface="Lato"/>
              <a:ea typeface="Lato"/>
              <a:cs typeface="Lato"/>
              <a:sym typeface="Lato"/>
            </a:endParaRPr>
          </a:p>
        </p:txBody>
      </p:sp>
      <p:sp>
        <p:nvSpPr>
          <p:cNvPr id="355" name="Google Shape;355;g92037f2da4_0_87"/>
          <p:cNvSpPr txBox="1"/>
          <p:nvPr/>
        </p:nvSpPr>
        <p:spPr>
          <a:xfrm>
            <a:off x="7031500" y="189825"/>
            <a:ext cx="11508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Conclusion</a:t>
            </a:r>
            <a:endParaRPr sz="1100">
              <a:latin typeface="Lato"/>
              <a:ea typeface="Lato"/>
              <a:cs typeface="Lato"/>
              <a:sym typeface="Lato"/>
            </a:endParaRPr>
          </a:p>
        </p:txBody>
      </p:sp>
      <p:sp>
        <p:nvSpPr>
          <p:cNvPr id="356" name="Google Shape;356;g92037f2da4_0_87"/>
          <p:cNvSpPr txBox="1"/>
          <p:nvPr/>
        </p:nvSpPr>
        <p:spPr>
          <a:xfrm>
            <a:off x="385175" y="1514625"/>
            <a:ext cx="4923000" cy="14757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200">
                <a:latin typeface="Lato"/>
                <a:ea typeface="Lato"/>
                <a:cs typeface="Lato"/>
                <a:sym typeface="Lato"/>
              </a:rPr>
              <a:t>Facial Recognition</a:t>
            </a:r>
            <a:endParaRPr b="1" sz="1200">
              <a:latin typeface="Lato"/>
              <a:ea typeface="Lato"/>
              <a:cs typeface="Lato"/>
              <a:sym typeface="Lato"/>
            </a:endParaRPr>
          </a:p>
          <a:p>
            <a:pPr indent="-304800" lvl="0" marL="457200" rtl="0" algn="l">
              <a:lnSpc>
                <a:spcPct val="133333"/>
              </a:lnSpc>
              <a:spcBef>
                <a:spcPts val="0"/>
              </a:spcBef>
              <a:spcAft>
                <a:spcPts val="0"/>
              </a:spcAft>
              <a:buSzPts val="1200"/>
              <a:buFont typeface="Lato"/>
              <a:buChar char="●"/>
            </a:pPr>
            <a:r>
              <a:rPr lang="en-US" sz="1200">
                <a:latin typeface="Lato"/>
                <a:ea typeface="Lato"/>
                <a:cs typeface="Lato"/>
                <a:sym typeface="Lato"/>
              </a:rPr>
              <a:t>Recognition of famous people using Amazon’s Rekognition API</a:t>
            </a:r>
            <a:endParaRPr sz="1200">
              <a:latin typeface="Lato"/>
              <a:ea typeface="Lato"/>
              <a:cs typeface="Lato"/>
              <a:sym typeface="Lato"/>
            </a:endParaRPr>
          </a:p>
          <a:p>
            <a:pPr indent="-304800" lvl="0" marL="457200" rtl="0" algn="l">
              <a:lnSpc>
                <a:spcPct val="133333"/>
              </a:lnSpc>
              <a:spcBef>
                <a:spcPts val="0"/>
              </a:spcBef>
              <a:spcAft>
                <a:spcPts val="0"/>
              </a:spcAft>
              <a:buSzPts val="1200"/>
              <a:buFont typeface="Lato"/>
              <a:buChar char="●"/>
            </a:pPr>
            <a:r>
              <a:rPr lang="en-US" sz="1200">
                <a:latin typeface="Lato"/>
                <a:ea typeface="Lato"/>
                <a:cs typeface="Lato"/>
                <a:sym typeface="Lato"/>
              </a:rPr>
              <a:t>Recognition of image content using  Amazon’s Rekognition API</a:t>
            </a:r>
            <a:endParaRPr sz="1200">
              <a:latin typeface="Lato"/>
              <a:ea typeface="Lato"/>
              <a:cs typeface="Lato"/>
              <a:sym typeface="Lato"/>
            </a:endParaRPr>
          </a:p>
          <a:p>
            <a:pPr indent="0" lvl="0" marL="0" rtl="0" algn="l">
              <a:lnSpc>
                <a:spcPct val="133333"/>
              </a:lnSpc>
              <a:spcBef>
                <a:spcPts val="0"/>
              </a:spcBef>
              <a:spcAft>
                <a:spcPts val="0"/>
              </a:spcAft>
              <a:buNone/>
            </a:pPr>
            <a:r>
              <a:t/>
            </a:r>
            <a:endParaRPr sz="1200">
              <a:latin typeface="Lato"/>
              <a:ea typeface="Lato"/>
              <a:cs typeface="Lato"/>
              <a:sym typeface="Lato"/>
            </a:endParaRPr>
          </a:p>
          <a:p>
            <a:pPr indent="0" lvl="0" marL="0" rtl="0" algn="l">
              <a:lnSpc>
                <a:spcPct val="133333"/>
              </a:lnSpc>
              <a:spcBef>
                <a:spcPts val="0"/>
              </a:spcBef>
              <a:spcAft>
                <a:spcPts val="0"/>
              </a:spcAft>
              <a:buNone/>
            </a:pPr>
            <a:r>
              <a:t/>
            </a:r>
            <a:endParaRPr sz="1200">
              <a:latin typeface="Lato"/>
              <a:ea typeface="Lato"/>
              <a:cs typeface="Lato"/>
              <a:sym typeface="Lato"/>
            </a:endParaRPr>
          </a:p>
          <a:p>
            <a:pPr indent="0" lvl="0" marL="0" rtl="0" algn="l">
              <a:lnSpc>
                <a:spcPct val="133333"/>
              </a:lnSpc>
              <a:spcBef>
                <a:spcPts val="0"/>
              </a:spcBef>
              <a:spcAft>
                <a:spcPts val="0"/>
              </a:spcAft>
              <a:buNone/>
            </a:pPr>
            <a:r>
              <a:t/>
            </a:r>
            <a:endParaRPr sz="1200">
              <a:latin typeface="Lato"/>
              <a:ea typeface="Lato"/>
              <a:cs typeface="Lato"/>
              <a:sym typeface="Lato"/>
            </a:endParaRPr>
          </a:p>
          <a:p>
            <a:pPr indent="0" lvl="0" marL="0" rtl="0" algn="l">
              <a:lnSpc>
                <a:spcPct val="133333"/>
              </a:lnSpc>
              <a:spcBef>
                <a:spcPts val="0"/>
              </a:spcBef>
              <a:spcAft>
                <a:spcPts val="0"/>
              </a:spcAft>
              <a:buNone/>
            </a:pPr>
            <a:r>
              <a:rPr b="1" lang="en-US" sz="1200">
                <a:latin typeface="Lato"/>
                <a:ea typeface="Lato"/>
                <a:cs typeface="Lato"/>
                <a:sym typeface="Lato"/>
              </a:rPr>
              <a:t>Image Classification</a:t>
            </a:r>
            <a:endParaRPr b="1" sz="1200">
              <a:latin typeface="Lato"/>
              <a:ea typeface="Lato"/>
              <a:cs typeface="Lato"/>
              <a:sym typeface="Lato"/>
            </a:endParaRPr>
          </a:p>
          <a:p>
            <a:pPr indent="-304800" lvl="0" marL="457200" rtl="0" algn="l">
              <a:lnSpc>
                <a:spcPct val="133333"/>
              </a:lnSpc>
              <a:spcBef>
                <a:spcPts val="0"/>
              </a:spcBef>
              <a:spcAft>
                <a:spcPts val="0"/>
              </a:spcAft>
              <a:buSzPts val="1200"/>
              <a:buFont typeface="Lato"/>
              <a:buChar char="●"/>
            </a:pPr>
            <a:r>
              <a:rPr lang="en-US" sz="1200">
                <a:latin typeface="Lato"/>
                <a:ea typeface="Lato"/>
                <a:cs typeface="Lato"/>
                <a:sym typeface="Lato"/>
              </a:rPr>
              <a:t>Showing the Dangers &amp; Limitations of Machine Learning through the classification of images through “Beauty Scores”</a:t>
            </a:r>
            <a:endParaRPr sz="1200">
              <a:latin typeface="Lato"/>
              <a:ea typeface="Lato"/>
              <a:cs typeface="Lato"/>
              <a:sym typeface="Lato"/>
            </a:endParaRPr>
          </a:p>
        </p:txBody>
      </p:sp>
      <p:pic>
        <p:nvPicPr>
          <p:cNvPr id="357" name="Google Shape;357;g92037f2da4_0_87"/>
          <p:cNvPicPr preferRelativeResize="0"/>
          <p:nvPr/>
        </p:nvPicPr>
        <p:blipFill>
          <a:blip r:embed="rId4">
            <a:alphaModFix/>
          </a:blip>
          <a:stretch>
            <a:fillRect/>
          </a:stretch>
        </p:blipFill>
        <p:spPr>
          <a:xfrm>
            <a:off x="5775775" y="1241513"/>
            <a:ext cx="2847975" cy="1600200"/>
          </a:xfrm>
          <a:prstGeom prst="rect">
            <a:avLst/>
          </a:prstGeom>
          <a:noFill/>
          <a:ln>
            <a:noFill/>
          </a:ln>
        </p:spPr>
      </p:pic>
      <p:pic>
        <p:nvPicPr>
          <p:cNvPr id="358" name="Google Shape;358;g92037f2da4_0_87"/>
          <p:cNvPicPr preferRelativeResize="0"/>
          <p:nvPr/>
        </p:nvPicPr>
        <p:blipFill>
          <a:blip r:embed="rId5">
            <a:alphaModFix/>
          </a:blip>
          <a:stretch>
            <a:fillRect/>
          </a:stretch>
        </p:blipFill>
        <p:spPr>
          <a:xfrm>
            <a:off x="6384175" y="2990325"/>
            <a:ext cx="1828326" cy="935600"/>
          </a:xfrm>
          <a:prstGeom prst="rect">
            <a:avLst/>
          </a:prstGeom>
          <a:noFill/>
          <a:ln>
            <a:noFill/>
          </a:ln>
        </p:spPr>
      </p:pic>
      <p:sp>
        <p:nvSpPr>
          <p:cNvPr id="359" name="Google Shape;359;g92037f2da4_0_87"/>
          <p:cNvSpPr txBox="1"/>
          <p:nvPr/>
        </p:nvSpPr>
        <p:spPr>
          <a:xfrm>
            <a:off x="6615238" y="3849725"/>
            <a:ext cx="15186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lang="en-US" sz="1200">
                <a:solidFill>
                  <a:schemeClr val="dk1"/>
                </a:solidFill>
                <a:latin typeface="Lato"/>
                <a:ea typeface="Lato"/>
                <a:cs typeface="Lato"/>
                <a:sym typeface="Lato"/>
              </a:rPr>
              <a:t>source: time.com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g92037f2da4_0_104"/>
          <p:cNvSpPr/>
          <p:nvPr/>
        </p:nvSpPr>
        <p:spPr>
          <a:xfrm>
            <a:off x="7983020" y="4649056"/>
            <a:ext cx="1083900" cy="457200"/>
          </a:xfrm>
          <a:prstGeom prst="rect">
            <a:avLst/>
          </a:prstGeom>
          <a:solidFill>
            <a:schemeClr val="l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Bookman Old Style"/>
              <a:ea typeface="Bookman Old Style"/>
              <a:cs typeface="Bookman Old Style"/>
              <a:sym typeface="Bookman Old Style"/>
            </a:endParaRPr>
          </a:p>
        </p:txBody>
      </p:sp>
      <p:sp>
        <p:nvSpPr>
          <p:cNvPr id="365" name="Google Shape;365;g92037f2da4_0_104"/>
          <p:cNvSpPr txBox="1"/>
          <p:nvPr/>
        </p:nvSpPr>
        <p:spPr>
          <a:xfrm>
            <a:off x="576950" y="1005925"/>
            <a:ext cx="3330000" cy="4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800">
                <a:latin typeface="Caveat"/>
                <a:ea typeface="Caveat"/>
                <a:cs typeface="Caveat"/>
                <a:sym typeface="Caveat"/>
              </a:rPr>
              <a:t>Our AI Model</a:t>
            </a:r>
            <a:endParaRPr sz="3800">
              <a:latin typeface="Caveat"/>
              <a:ea typeface="Caveat"/>
              <a:cs typeface="Caveat"/>
              <a:sym typeface="Caveat"/>
            </a:endParaRPr>
          </a:p>
        </p:txBody>
      </p:sp>
      <p:pic>
        <p:nvPicPr>
          <p:cNvPr id="366" name="Google Shape;366;g92037f2da4_0_104"/>
          <p:cNvPicPr preferRelativeResize="0"/>
          <p:nvPr/>
        </p:nvPicPr>
        <p:blipFill rotWithShape="1">
          <a:blip r:embed="rId3">
            <a:alphaModFix/>
          </a:blip>
          <a:srcRect b="23163" l="0" r="0" t="36838"/>
          <a:stretch/>
        </p:blipFill>
        <p:spPr>
          <a:xfrm>
            <a:off x="309850" y="1733625"/>
            <a:ext cx="2697075" cy="601750"/>
          </a:xfrm>
          <a:prstGeom prst="rect">
            <a:avLst/>
          </a:prstGeom>
          <a:noFill/>
          <a:ln>
            <a:noFill/>
          </a:ln>
        </p:spPr>
      </p:pic>
      <p:cxnSp>
        <p:nvCxnSpPr>
          <p:cNvPr id="367" name="Google Shape;367;g92037f2da4_0_104"/>
          <p:cNvCxnSpPr/>
          <p:nvPr/>
        </p:nvCxnSpPr>
        <p:spPr>
          <a:xfrm>
            <a:off x="4527425" y="0"/>
            <a:ext cx="38400" cy="5192400"/>
          </a:xfrm>
          <a:prstGeom prst="straightConnector1">
            <a:avLst/>
          </a:prstGeom>
          <a:noFill/>
          <a:ln cap="flat" cmpd="sng" w="76200">
            <a:solidFill>
              <a:srgbClr val="DD7E6B"/>
            </a:solidFill>
            <a:prstDash val="solid"/>
            <a:round/>
            <a:headEnd len="med" w="med" type="none"/>
            <a:tailEnd len="med" w="med" type="none"/>
          </a:ln>
        </p:spPr>
      </p:cxnSp>
      <p:pic>
        <p:nvPicPr>
          <p:cNvPr id="368" name="Google Shape;368;g92037f2da4_0_104"/>
          <p:cNvPicPr preferRelativeResize="0"/>
          <p:nvPr/>
        </p:nvPicPr>
        <p:blipFill rotWithShape="1">
          <a:blip r:embed="rId4">
            <a:alphaModFix/>
          </a:blip>
          <a:srcRect b="0" l="22191" r="18075" t="0"/>
          <a:stretch/>
        </p:blipFill>
        <p:spPr>
          <a:xfrm>
            <a:off x="4586400" y="-3550"/>
            <a:ext cx="4998551" cy="51434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pic>
        <p:nvPicPr>
          <p:cNvPr id="373" name="Google Shape;373;g92037f2da4_0_97"/>
          <p:cNvPicPr preferRelativeResize="0"/>
          <p:nvPr/>
        </p:nvPicPr>
        <p:blipFill>
          <a:blip r:embed="rId3">
            <a:alphaModFix/>
          </a:blip>
          <a:stretch>
            <a:fillRect/>
          </a:stretch>
        </p:blipFill>
        <p:spPr>
          <a:xfrm>
            <a:off x="8258500" y="4376625"/>
            <a:ext cx="825600" cy="769825"/>
          </a:xfrm>
          <a:prstGeom prst="rect">
            <a:avLst/>
          </a:prstGeom>
          <a:noFill/>
          <a:ln>
            <a:noFill/>
          </a:ln>
        </p:spPr>
      </p:pic>
      <p:cxnSp>
        <p:nvCxnSpPr>
          <p:cNvPr id="374" name="Google Shape;374;g92037f2da4_0_97"/>
          <p:cNvCxnSpPr/>
          <p:nvPr/>
        </p:nvCxnSpPr>
        <p:spPr>
          <a:xfrm>
            <a:off x="10950" y="700400"/>
            <a:ext cx="9138000" cy="10800"/>
          </a:xfrm>
          <a:prstGeom prst="straightConnector1">
            <a:avLst/>
          </a:prstGeom>
          <a:noFill/>
          <a:ln cap="flat" cmpd="sng" w="76200">
            <a:solidFill>
              <a:srgbClr val="DD7E6B"/>
            </a:solidFill>
            <a:prstDash val="solid"/>
            <a:round/>
            <a:headEnd len="med" w="med" type="none"/>
            <a:tailEnd len="med" w="med" type="none"/>
          </a:ln>
        </p:spPr>
      </p:cxnSp>
      <p:cxnSp>
        <p:nvCxnSpPr>
          <p:cNvPr id="375" name="Google Shape;375;g92037f2da4_0_97"/>
          <p:cNvCxnSpPr/>
          <p:nvPr/>
        </p:nvCxnSpPr>
        <p:spPr>
          <a:xfrm>
            <a:off x="-375" y="4376625"/>
            <a:ext cx="9138000" cy="10800"/>
          </a:xfrm>
          <a:prstGeom prst="straightConnector1">
            <a:avLst/>
          </a:prstGeom>
          <a:noFill/>
          <a:ln cap="flat" cmpd="sng" w="76200">
            <a:solidFill>
              <a:srgbClr val="DD7E6B"/>
            </a:solidFill>
            <a:prstDash val="solid"/>
            <a:round/>
            <a:headEnd len="med" w="med" type="none"/>
            <a:tailEnd len="med" w="med" type="none"/>
          </a:ln>
        </p:spPr>
      </p:cxnSp>
      <p:sp>
        <p:nvSpPr>
          <p:cNvPr id="376" name="Google Shape;376;g92037f2da4_0_97"/>
          <p:cNvSpPr txBox="1"/>
          <p:nvPr/>
        </p:nvSpPr>
        <p:spPr>
          <a:xfrm>
            <a:off x="170875" y="831650"/>
            <a:ext cx="7252500" cy="4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900">
                <a:latin typeface="Caveat"/>
                <a:ea typeface="Caveat"/>
                <a:cs typeface="Caveat"/>
                <a:sym typeface="Caveat"/>
              </a:rPr>
              <a:t>Our Data</a:t>
            </a:r>
            <a:endParaRPr sz="2900">
              <a:latin typeface="Caveat"/>
              <a:ea typeface="Caveat"/>
              <a:cs typeface="Caveat"/>
              <a:sym typeface="Caveat"/>
            </a:endParaRPr>
          </a:p>
        </p:txBody>
      </p:sp>
      <p:sp>
        <p:nvSpPr>
          <p:cNvPr id="377" name="Google Shape;377;g92037f2da4_0_97"/>
          <p:cNvSpPr/>
          <p:nvPr/>
        </p:nvSpPr>
        <p:spPr>
          <a:xfrm>
            <a:off x="573075" y="200575"/>
            <a:ext cx="1083900" cy="3294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g92037f2da4_0_97"/>
          <p:cNvSpPr/>
          <p:nvPr/>
        </p:nvSpPr>
        <p:spPr>
          <a:xfrm>
            <a:off x="1580775" y="189825"/>
            <a:ext cx="2388000" cy="3294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g92037f2da4_0_97"/>
          <p:cNvSpPr/>
          <p:nvPr/>
        </p:nvSpPr>
        <p:spPr>
          <a:xfrm>
            <a:off x="3911350" y="207450"/>
            <a:ext cx="1518600" cy="329400"/>
          </a:xfrm>
          <a:prstGeom prst="chevron">
            <a:avLst>
              <a:gd fmla="val 50000" name="adj"/>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g92037f2da4_0_97"/>
          <p:cNvSpPr txBox="1"/>
          <p:nvPr/>
        </p:nvSpPr>
        <p:spPr>
          <a:xfrm>
            <a:off x="750475" y="174350"/>
            <a:ext cx="8256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Our Team</a:t>
            </a:r>
            <a:endParaRPr sz="1100">
              <a:latin typeface="Lato"/>
              <a:ea typeface="Lato"/>
              <a:cs typeface="Lato"/>
              <a:sym typeface="Lato"/>
            </a:endParaRPr>
          </a:p>
        </p:txBody>
      </p:sp>
      <p:sp>
        <p:nvSpPr>
          <p:cNvPr id="381" name="Google Shape;381;g92037f2da4_0_97"/>
          <p:cNvSpPr txBox="1"/>
          <p:nvPr/>
        </p:nvSpPr>
        <p:spPr>
          <a:xfrm>
            <a:off x="1718850" y="189825"/>
            <a:ext cx="24546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Background on our Project Topic</a:t>
            </a:r>
            <a:endParaRPr b="1" sz="1100">
              <a:latin typeface="Lato"/>
              <a:ea typeface="Lato"/>
              <a:cs typeface="Lato"/>
              <a:sym typeface="Lato"/>
            </a:endParaRPr>
          </a:p>
        </p:txBody>
      </p:sp>
      <p:sp>
        <p:nvSpPr>
          <p:cNvPr id="382" name="Google Shape;382;g92037f2da4_0_97"/>
          <p:cNvSpPr txBox="1"/>
          <p:nvPr/>
        </p:nvSpPr>
        <p:spPr>
          <a:xfrm>
            <a:off x="4095250" y="207450"/>
            <a:ext cx="11508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Our AI Model</a:t>
            </a:r>
            <a:endParaRPr sz="1100">
              <a:latin typeface="Lato"/>
              <a:ea typeface="Lato"/>
              <a:cs typeface="Lato"/>
              <a:sym typeface="Lato"/>
            </a:endParaRPr>
          </a:p>
        </p:txBody>
      </p:sp>
      <p:pic>
        <p:nvPicPr>
          <p:cNvPr id="383" name="Google Shape;383;g92037f2da4_0_97"/>
          <p:cNvPicPr preferRelativeResize="0"/>
          <p:nvPr/>
        </p:nvPicPr>
        <p:blipFill>
          <a:blip r:embed="rId4">
            <a:alphaModFix/>
          </a:blip>
          <a:stretch>
            <a:fillRect/>
          </a:stretch>
        </p:blipFill>
        <p:spPr>
          <a:xfrm>
            <a:off x="2402800" y="813525"/>
            <a:ext cx="5443851" cy="3346950"/>
          </a:xfrm>
          <a:prstGeom prst="rect">
            <a:avLst/>
          </a:prstGeom>
          <a:noFill/>
          <a:ln>
            <a:noFill/>
          </a:ln>
        </p:spPr>
      </p:pic>
      <p:sp>
        <p:nvSpPr>
          <p:cNvPr id="384" name="Google Shape;384;g92037f2da4_0_97"/>
          <p:cNvSpPr txBox="1"/>
          <p:nvPr/>
        </p:nvSpPr>
        <p:spPr>
          <a:xfrm>
            <a:off x="358175" y="1433600"/>
            <a:ext cx="3000000" cy="14757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t/>
            </a:r>
            <a:endParaRPr/>
          </a:p>
        </p:txBody>
      </p:sp>
      <p:sp>
        <p:nvSpPr>
          <p:cNvPr id="385" name="Google Shape;385;g92037f2da4_0_97"/>
          <p:cNvSpPr/>
          <p:nvPr/>
        </p:nvSpPr>
        <p:spPr>
          <a:xfrm>
            <a:off x="5372525" y="189825"/>
            <a:ext cx="1518600" cy="3294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g92037f2da4_0_97"/>
          <p:cNvSpPr/>
          <p:nvPr/>
        </p:nvSpPr>
        <p:spPr>
          <a:xfrm>
            <a:off x="6833700" y="189825"/>
            <a:ext cx="1518600" cy="3294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g92037f2da4_0_97"/>
          <p:cNvSpPr txBox="1"/>
          <p:nvPr/>
        </p:nvSpPr>
        <p:spPr>
          <a:xfrm>
            <a:off x="5556425" y="174350"/>
            <a:ext cx="11508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Our Results</a:t>
            </a:r>
            <a:endParaRPr sz="1100">
              <a:latin typeface="Lato"/>
              <a:ea typeface="Lato"/>
              <a:cs typeface="Lato"/>
              <a:sym typeface="Lato"/>
            </a:endParaRPr>
          </a:p>
        </p:txBody>
      </p:sp>
      <p:sp>
        <p:nvSpPr>
          <p:cNvPr id="388" name="Google Shape;388;g92037f2da4_0_97"/>
          <p:cNvSpPr txBox="1"/>
          <p:nvPr/>
        </p:nvSpPr>
        <p:spPr>
          <a:xfrm>
            <a:off x="7031500" y="189825"/>
            <a:ext cx="1150800" cy="329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100">
                <a:latin typeface="Lato"/>
                <a:ea typeface="Lato"/>
                <a:cs typeface="Lato"/>
                <a:sym typeface="Lato"/>
              </a:rPr>
              <a:t>Conclusion</a:t>
            </a:r>
            <a:endParaRPr sz="1100">
              <a:latin typeface="Lato"/>
              <a:ea typeface="Lato"/>
              <a:cs typeface="Lato"/>
              <a:sym typeface="Lato"/>
            </a:endParaRPr>
          </a:p>
        </p:txBody>
      </p:sp>
      <p:sp>
        <p:nvSpPr>
          <p:cNvPr id="389" name="Google Shape;389;g92037f2da4_0_97"/>
          <p:cNvSpPr txBox="1"/>
          <p:nvPr/>
        </p:nvSpPr>
        <p:spPr>
          <a:xfrm>
            <a:off x="385175" y="1514625"/>
            <a:ext cx="2017500" cy="14757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200">
                <a:latin typeface="Lato"/>
                <a:ea typeface="Lato"/>
                <a:cs typeface="Lato"/>
                <a:sym typeface="Lato"/>
              </a:rPr>
              <a:t>Data Source</a:t>
            </a:r>
            <a:endParaRPr b="1" sz="1200">
              <a:latin typeface="Lato"/>
              <a:ea typeface="Lato"/>
              <a:cs typeface="Lato"/>
              <a:sym typeface="Lato"/>
            </a:endParaRPr>
          </a:p>
          <a:p>
            <a:pPr indent="-304800" lvl="0" marL="457200" rtl="0" algn="l">
              <a:lnSpc>
                <a:spcPct val="133333"/>
              </a:lnSpc>
              <a:spcBef>
                <a:spcPts val="0"/>
              </a:spcBef>
              <a:spcAft>
                <a:spcPts val="0"/>
              </a:spcAft>
              <a:buSzPts val="1200"/>
              <a:buFont typeface="Lato"/>
              <a:buChar char="●"/>
            </a:pPr>
            <a:r>
              <a:rPr lang="en-US" sz="1200">
                <a:latin typeface="Lato"/>
                <a:ea typeface="Lato"/>
                <a:cs typeface="Lato"/>
                <a:sym typeface="Lato"/>
              </a:rPr>
              <a:t>Blah</a:t>
            </a:r>
            <a:endParaRPr sz="1200">
              <a:latin typeface="Lato"/>
              <a:ea typeface="Lato"/>
              <a:cs typeface="Lato"/>
              <a:sym typeface="Lato"/>
            </a:endParaRPr>
          </a:p>
          <a:p>
            <a:pPr indent="0" lvl="0" marL="0" rtl="0" algn="l">
              <a:lnSpc>
                <a:spcPct val="133333"/>
              </a:lnSpc>
              <a:spcBef>
                <a:spcPts val="0"/>
              </a:spcBef>
              <a:spcAft>
                <a:spcPts val="0"/>
              </a:spcAft>
              <a:buNone/>
            </a:pPr>
            <a:r>
              <a:t/>
            </a:r>
            <a:endParaRPr sz="1200">
              <a:latin typeface="Lato"/>
              <a:ea typeface="Lato"/>
              <a:cs typeface="Lato"/>
              <a:sym typeface="Lato"/>
            </a:endParaRPr>
          </a:p>
          <a:p>
            <a:pPr indent="0" lvl="0" marL="0" rtl="0" algn="l">
              <a:lnSpc>
                <a:spcPct val="133333"/>
              </a:lnSpc>
              <a:spcBef>
                <a:spcPts val="0"/>
              </a:spcBef>
              <a:spcAft>
                <a:spcPts val="0"/>
              </a:spcAft>
              <a:buNone/>
            </a:pPr>
            <a:r>
              <a:t/>
            </a:r>
            <a:endParaRPr sz="1200">
              <a:latin typeface="Lato"/>
              <a:ea typeface="Lato"/>
              <a:cs typeface="Lato"/>
              <a:sym typeface="Lato"/>
            </a:endParaRPr>
          </a:p>
          <a:p>
            <a:pPr indent="0" lvl="0" marL="0" rtl="0" algn="l">
              <a:lnSpc>
                <a:spcPct val="133333"/>
              </a:lnSpc>
              <a:spcBef>
                <a:spcPts val="0"/>
              </a:spcBef>
              <a:spcAft>
                <a:spcPts val="0"/>
              </a:spcAft>
              <a:buNone/>
            </a:pPr>
            <a:r>
              <a:t/>
            </a:r>
            <a:endParaRPr sz="1200">
              <a:latin typeface="Lato"/>
              <a:ea typeface="Lato"/>
              <a:cs typeface="Lato"/>
              <a:sym typeface="Lato"/>
            </a:endParaRPr>
          </a:p>
          <a:p>
            <a:pPr indent="0" lvl="0" marL="0" rtl="0" algn="l">
              <a:lnSpc>
                <a:spcPct val="133333"/>
              </a:lnSpc>
              <a:spcBef>
                <a:spcPts val="0"/>
              </a:spcBef>
              <a:spcAft>
                <a:spcPts val="0"/>
              </a:spcAft>
              <a:buNone/>
            </a:pPr>
            <a:r>
              <a:rPr b="1" lang="en-US" sz="1200">
                <a:latin typeface="Lato"/>
                <a:ea typeface="Lato"/>
                <a:cs typeface="Lato"/>
                <a:sym typeface="Lato"/>
              </a:rPr>
              <a:t>Data Labeling</a:t>
            </a:r>
            <a:endParaRPr b="1" sz="1200">
              <a:latin typeface="Lato"/>
              <a:ea typeface="Lato"/>
              <a:cs typeface="Lato"/>
              <a:sym typeface="Lato"/>
            </a:endParaRPr>
          </a:p>
          <a:p>
            <a:pPr indent="-304800" lvl="0" marL="457200" rtl="0" algn="l">
              <a:lnSpc>
                <a:spcPct val="133333"/>
              </a:lnSpc>
              <a:spcBef>
                <a:spcPts val="0"/>
              </a:spcBef>
              <a:spcAft>
                <a:spcPts val="0"/>
              </a:spcAft>
              <a:buSzPts val="1200"/>
              <a:buFont typeface="Lato"/>
              <a:buChar char="●"/>
            </a:pPr>
            <a:r>
              <a:rPr b="1" lang="en-US" sz="1200">
                <a:latin typeface="Lato"/>
                <a:ea typeface="Lato"/>
                <a:cs typeface="Lato"/>
                <a:sym typeface="Lato"/>
              </a:rPr>
              <a:t>Blah</a:t>
            </a:r>
            <a:endParaRPr b="1" sz="1200">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olzart">
  <a:themeElements>
    <a:clrScheme name="Benutzerdefiniert 26">
      <a:dk1>
        <a:srgbClr val="000000"/>
      </a:dk1>
      <a:lt1>
        <a:srgbClr val="FFFFFF"/>
      </a:lt1>
      <a:dk2>
        <a:srgbClr val="000000"/>
      </a:dk2>
      <a:lt2>
        <a:srgbClr val="F8F8F8"/>
      </a:lt2>
      <a:accent1>
        <a:srgbClr val="992035"/>
      </a:accent1>
      <a:accent2>
        <a:srgbClr val="9A8A85"/>
      </a:accent2>
      <a:accent3>
        <a:srgbClr val="758594"/>
      </a:accent3>
      <a:accent4>
        <a:srgbClr val="5E6071"/>
      </a:accent4>
      <a:accent5>
        <a:srgbClr val="524163"/>
      </a:accent5>
      <a:accent6>
        <a:srgbClr val="6C5D45"/>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Pant, Nicky (Arohi)</dc:creator>
</cp:coreProperties>
</file>